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08492"/>
            <a:ext cx="8870370" cy="515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olo 4"/>
          <p:cNvSpPr txBox="1">
            <a:spLocks/>
          </p:cNvSpPr>
          <p:nvPr/>
        </p:nvSpPr>
        <p:spPr>
          <a:xfrm>
            <a:off x="1172876" y="72388"/>
            <a:ext cx="6423460" cy="964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Master Degree in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Innovative Technologies </a:t>
            </a:r>
            <a:r>
              <a:rPr lang="en-US" sz="1400" i="1" dirty="0">
                <a:solidFill>
                  <a:schemeClr val="tx2">
                    <a:lumMod val="50000"/>
                  </a:schemeClr>
                </a:solidFill>
              </a:rPr>
              <a:t>in Energy Efficient Buildings for Russian &amp; Armenian Universities and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</a:rPr>
              <a:t>Stakeholders 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3" y="65903"/>
            <a:ext cx="1166641" cy="85433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123" y="116632"/>
            <a:ext cx="1330357" cy="133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" y="6091944"/>
            <a:ext cx="2423724" cy="69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53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Vincenzo</dc:creator>
  <cp:lastModifiedBy>unige</cp:lastModifiedBy>
  <cp:revision>1</cp:revision>
  <dcterms:created xsi:type="dcterms:W3CDTF">2016-10-26T10:16:04Z</dcterms:created>
  <dcterms:modified xsi:type="dcterms:W3CDTF">2016-10-26T11:54:25Z</dcterms:modified>
</cp:coreProperties>
</file>