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 txBox="1">
            <a:spLocks/>
          </p:cNvSpPr>
          <p:nvPr/>
        </p:nvSpPr>
        <p:spPr>
          <a:xfrm>
            <a:off x="1172876" y="72388"/>
            <a:ext cx="6423460" cy="964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Master Degree in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Innovative Technologies </a:t>
            </a: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in Energy Efficient Buildings for Russian &amp; Armenian Universities and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Stakeholders 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3" y="65903"/>
            <a:ext cx="1166641" cy="85433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09786" cy="503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23" y="116632"/>
            <a:ext cx="1330357" cy="133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8" y="6077196"/>
            <a:ext cx="2423724" cy="69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5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Vincenzo</dc:creator>
  <cp:lastModifiedBy>unige</cp:lastModifiedBy>
  <cp:revision>2</cp:revision>
  <dcterms:created xsi:type="dcterms:W3CDTF">2016-10-26T10:16:04Z</dcterms:created>
  <dcterms:modified xsi:type="dcterms:W3CDTF">2016-10-26T11:54:04Z</dcterms:modified>
</cp:coreProperties>
</file>