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595" autoAdjust="0"/>
  </p:normalViewPr>
  <p:slideViewPr>
    <p:cSldViewPr>
      <p:cViewPr varScale="1">
        <p:scale>
          <a:sx n="70" d="100"/>
          <a:sy n="70" d="100"/>
        </p:scale>
        <p:origin x="643" y="5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657709-D6BF-564A-8014-368BFFA6D45C}"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it-IT"/>
        </a:p>
      </dgm:t>
    </dgm:pt>
    <dgm:pt modelId="{EB686AC5-DEB1-B545-A99A-B936D2A1490C}">
      <dgm:prSet phldrT="[Testo]"/>
      <dgm:spPr/>
      <dgm:t>
        <a:bodyPr/>
        <a:lstStyle/>
        <a:p>
          <a:r>
            <a:rPr lang="it-IT" dirty="0" err="1"/>
            <a:t>Engineering</a:t>
          </a:r>
          <a:endParaRPr lang="it-IT" dirty="0"/>
        </a:p>
      </dgm:t>
    </dgm:pt>
    <dgm:pt modelId="{97012C4F-90B7-D745-AF05-A8AF5497FB6A}" type="parTrans" cxnId="{D56F0734-28B8-7E41-A803-61D6042DAEFA}">
      <dgm:prSet/>
      <dgm:spPr/>
      <dgm:t>
        <a:bodyPr/>
        <a:lstStyle/>
        <a:p>
          <a:endParaRPr lang="it-IT"/>
        </a:p>
      </dgm:t>
    </dgm:pt>
    <dgm:pt modelId="{FE92AAA5-E7A9-AD4C-87F7-F50C3963ADAA}" type="sibTrans" cxnId="{D56F0734-28B8-7E41-A803-61D6042DAEFA}">
      <dgm:prSet/>
      <dgm:spPr/>
      <dgm:t>
        <a:bodyPr/>
        <a:lstStyle/>
        <a:p>
          <a:endParaRPr lang="it-IT"/>
        </a:p>
      </dgm:t>
    </dgm:pt>
    <dgm:pt modelId="{D6BF4A0E-6CE9-6148-9FC2-C1AD1E8DE2A7}">
      <dgm:prSet phldrT="[Testo]"/>
      <dgm:spPr/>
      <dgm:t>
        <a:bodyPr/>
        <a:lstStyle/>
        <a:p>
          <a:r>
            <a:rPr lang="it-IT" dirty="0" err="1"/>
            <a:t>Start-up</a:t>
          </a:r>
          <a:endParaRPr lang="it-IT" dirty="0"/>
        </a:p>
      </dgm:t>
    </dgm:pt>
    <dgm:pt modelId="{0E0EB95F-EEEB-F646-96E0-7E8A88F60B82}" type="parTrans" cxnId="{0F0C6561-E4CC-5B47-B9D0-C2DC8E282050}">
      <dgm:prSet/>
      <dgm:spPr/>
      <dgm:t>
        <a:bodyPr/>
        <a:lstStyle/>
        <a:p>
          <a:endParaRPr lang="it-IT"/>
        </a:p>
      </dgm:t>
    </dgm:pt>
    <dgm:pt modelId="{F333692E-77E6-3F41-ACF7-929D5F02C369}" type="sibTrans" cxnId="{0F0C6561-E4CC-5B47-B9D0-C2DC8E282050}">
      <dgm:prSet/>
      <dgm:spPr/>
      <dgm:t>
        <a:bodyPr/>
        <a:lstStyle/>
        <a:p>
          <a:endParaRPr lang="it-IT"/>
        </a:p>
      </dgm:t>
    </dgm:pt>
    <dgm:pt modelId="{11CD708D-7D36-E944-9AC1-3CA09D7E601B}">
      <dgm:prSet phldrT="[Testo]"/>
      <dgm:spPr/>
      <dgm:t>
        <a:bodyPr/>
        <a:lstStyle/>
        <a:p>
          <a:r>
            <a:rPr lang="it-IT" dirty="0"/>
            <a:t>Computer </a:t>
          </a:r>
          <a:r>
            <a:rPr lang="it-IT" dirty="0" err="1"/>
            <a:t>programming</a:t>
          </a:r>
          <a:endParaRPr lang="it-IT" dirty="0"/>
        </a:p>
      </dgm:t>
    </dgm:pt>
    <dgm:pt modelId="{EA9D8C08-6692-D74D-828E-1FF144757807}" type="parTrans" cxnId="{4297B696-F3CC-6C46-9489-1E1BF18A9664}">
      <dgm:prSet/>
      <dgm:spPr/>
      <dgm:t>
        <a:bodyPr/>
        <a:lstStyle/>
        <a:p>
          <a:endParaRPr lang="it-IT"/>
        </a:p>
      </dgm:t>
    </dgm:pt>
    <dgm:pt modelId="{5E8AB855-E2AD-DF41-968F-A7A974BBCF56}" type="sibTrans" cxnId="{4297B696-F3CC-6C46-9489-1E1BF18A9664}">
      <dgm:prSet/>
      <dgm:spPr/>
      <dgm:t>
        <a:bodyPr/>
        <a:lstStyle/>
        <a:p>
          <a:endParaRPr lang="it-IT"/>
        </a:p>
      </dgm:t>
    </dgm:pt>
    <dgm:pt modelId="{F43593A2-7C9B-BD46-82CB-7E50B4C5F51D}">
      <dgm:prSet phldrT="[Testo]"/>
      <dgm:spPr/>
      <dgm:t>
        <a:bodyPr/>
        <a:lstStyle/>
        <a:p>
          <a:r>
            <a:rPr lang="it-IT" dirty="0" err="1"/>
            <a:t>Conceptua</a:t>
          </a:r>
          <a:endParaRPr lang="it-IT" dirty="0"/>
        </a:p>
      </dgm:t>
    </dgm:pt>
    <dgm:pt modelId="{8AC89FC8-B1BB-FA4D-AF61-FFF44E02AF4D}" type="parTrans" cxnId="{46B6BB61-4975-6E48-8E5E-4AB9BC33433C}">
      <dgm:prSet/>
      <dgm:spPr/>
      <dgm:t>
        <a:bodyPr/>
        <a:lstStyle/>
        <a:p>
          <a:endParaRPr lang="it-IT"/>
        </a:p>
      </dgm:t>
    </dgm:pt>
    <dgm:pt modelId="{AA10C58D-4F1C-B743-AF8B-59C8A69D3D7C}" type="sibTrans" cxnId="{46B6BB61-4975-6E48-8E5E-4AB9BC33433C}">
      <dgm:prSet/>
      <dgm:spPr/>
      <dgm:t>
        <a:bodyPr/>
        <a:lstStyle/>
        <a:p>
          <a:endParaRPr lang="it-IT"/>
        </a:p>
      </dgm:t>
    </dgm:pt>
    <dgm:pt modelId="{17247661-889F-2647-B00C-72EAD2A10EEC}">
      <dgm:prSet phldrT="[Testo]"/>
      <dgm:spPr/>
      <dgm:t>
        <a:bodyPr/>
        <a:lstStyle/>
        <a:p>
          <a:r>
            <a:rPr lang="it-IT" dirty="0" err="1"/>
            <a:t>Construction</a:t>
          </a:r>
          <a:endParaRPr lang="it-IT" dirty="0"/>
        </a:p>
      </dgm:t>
    </dgm:pt>
    <dgm:pt modelId="{F1A671DA-9349-C049-A18A-789AF5E632C2}" type="parTrans" cxnId="{32D7EED9-745C-7849-9692-B56D72B61D17}">
      <dgm:prSet/>
      <dgm:spPr/>
      <dgm:t>
        <a:bodyPr/>
        <a:lstStyle/>
        <a:p>
          <a:endParaRPr lang="it-IT"/>
        </a:p>
      </dgm:t>
    </dgm:pt>
    <dgm:pt modelId="{2BAEF9FE-9273-C342-8BB0-3B48A05946AB}" type="sibTrans" cxnId="{32D7EED9-745C-7849-9692-B56D72B61D17}">
      <dgm:prSet/>
      <dgm:spPr/>
      <dgm:t>
        <a:bodyPr/>
        <a:lstStyle/>
        <a:p>
          <a:endParaRPr lang="it-IT"/>
        </a:p>
      </dgm:t>
    </dgm:pt>
    <dgm:pt modelId="{D62EF8D1-1FF8-C047-B7F8-ED1589E0FB07}">
      <dgm:prSet phldrT="[Testo]"/>
      <dgm:spPr/>
      <dgm:t>
        <a:bodyPr/>
        <a:lstStyle/>
        <a:p>
          <a:r>
            <a:rPr lang="it-IT" dirty="0"/>
            <a:t>Planning, data </a:t>
          </a:r>
          <a:r>
            <a:rPr lang="it-IT" dirty="0" err="1"/>
            <a:t>gathering</a:t>
          </a:r>
          <a:r>
            <a:rPr lang="it-IT" dirty="0"/>
            <a:t> and </a:t>
          </a:r>
          <a:r>
            <a:rPr lang="it-IT" dirty="0" err="1"/>
            <a:t>procedures</a:t>
          </a:r>
          <a:endParaRPr lang="it-IT" dirty="0"/>
        </a:p>
      </dgm:t>
    </dgm:pt>
    <dgm:pt modelId="{4CF86F25-90CD-B34E-A802-A8526197F6A9}" type="parTrans" cxnId="{A1BB2034-8728-AF4D-AE6D-F24092394278}">
      <dgm:prSet/>
      <dgm:spPr/>
      <dgm:t>
        <a:bodyPr/>
        <a:lstStyle/>
        <a:p>
          <a:endParaRPr lang="it-IT"/>
        </a:p>
      </dgm:t>
    </dgm:pt>
    <dgm:pt modelId="{04A594D4-660D-374A-8ACD-C571DEA088F0}" type="sibTrans" cxnId="{A1BB2034-8728-AF4D-AE6D-F24092394278}">
      <dgm:prSet/>
      <dgm:spPr/>
      <dgm:t>
        <a:bodyPr/>
        <a:lstStyle/>
        <a:p>
          <a:endParaRPr lang="it-IT"/>
        </a:p>
      </dgm:t>
    </dgm:pt>
    <dgm:pt modelId="{2FA0004E-00F8-6B44-80DC-52BB9E43D145}">
      <dgm:prSet phldrT="[Testo]"/>
      <dgm:spPr/>
      <dgm:t>
        <a:bodyPr/>
        <a:lstStyle/>
        <a:p>
          <a:r>
            <a:rPr lang="it-IT" dirty="0" err="1"/>
            <a:t>Studies</a:t>
          </a:r>
          <a:r>
            <a:rPr lang="it-IT" dirty="0"/>
            <a:t> and </a:t>
          </a:r>
          <a:r>
            <a:rPr lang="it-IT" dirty="0" err="1"/>
            <a:t>basic</a:t>
          </a:r>
          <a:r>
            <a:rPr lang="it-IT" dirty="0"/>
            <a:t> </a:t>
          </a:r>
          <a:r>
            <a:rPr lang="it-IT" dirty="0" err="1"/>
            <a:t>engineering</a:t>
          </a:r>
          <a:endParaRPr lang="it-IT" dirty="0"/>
        </a:p>
      </dgm:t>
    </dgm:pt>
    <dgm:pt modelId="{2AEEA0EC-C757-CD48-AF15-FF6614EF75BC}" type="parTrans" cxnId="{89B83825-487E-FC48-A083-B0D96AE920C1}">
      <dgm:prSet/>
      <dgm:spPr/>
      <dgm:t>
        <a:bodyPr/>
        <a:lstStyle/>
        <a:p>
          <a:endParaRPr lang="it-IT"/>
        </a:p>
      </dgm:t>
    </dgm:pt>
    <dgm:pt modelId="{1101A279-B851-1847-8F23-C7643E6F6C42}" type="sibTrans" cxnId="{89B83825-487E-FC48-A083-B0D96AE920C1}">
      <dgm:prSet/>
      <dgm:spPr/>
      <dgm:t>
        <a:bodyPr/>
        <a:lstStyle/>
        <a:p>
          <a:endParaRPr lang="it-IT"/>
        </a:p>
      </dgm:t>
    </dgm:pt>
    <dgm:pt modelId="{0F2022F3-5964-034A-9FE6-B88839DA427C}">
      <dgm:prSet/>
      <dgm:spPr/>
      <dgm:t>
        <a:bodyPr/>
        <a:lstStyle/>
        <a:p>
          <a:r>
            <a:rPr lang="it-IT" dirty="0"/>
            <a:t>Manufacturing</a:t>
          </a:r>
        </a:p>
      </dgm:t>
    </dgm:pt>
    <dgm:pt modelId="{0DF511E8-B06E-0D4F-AA9F-6F6650A6FC93}" type="parTrans" cxnId="{E55E3C03-AB17-D041-AF21-4AE623A1093C}">
      <dgm:prSet/>
      <dgm:spPr/>
      <dgm:t>
        <a:bodyPr/>
        <a:lstStyle/>
        <a:p>
          <a:endParaRPr lang="it-IT"/>
        </a:p>
      </dgm:t>
    </dgm:pt>
    <dgm:pt modelId="{566C4FD3-7651-9743-8525-241C4097E620}" type="sibTrans" cxnId="{E55E3C03-AB17-D041-AF21-4AE623A1093C}">
      <dgm:prSet/>
      <dgm:spPr/>
      <dgm:t>
        <a:bodyPr/>
        <a:lstStyle/>
        <a:p>
          <a:endParaRPr lang="it-IT"/>
        </a:p>
      </dgm:t>
    </dgm:pt>
    <dgm:pt modelId="{1C43AD1F-9E3C-0946-A4F6-BCDE6062EE3B}">
      <dgm:prSet phldrT="[Testo]"/>
      <dgm:spPr/>
      <dgm:t>
        <a:bodyPr/>
        <a:lstStyle/>
        <a:p>
          <a:r>
            <a:rPr lang="it-IT" dirty="0" err="1"/>
            <a:t>Definition</a:t>
          </a:r>
          <a:endParaRPr lang="it-IT" dirty="0"/>
        </a:p>
      </dgm:t>
    </dgm:pt>
    <dgm:pt modelId="{C07BFC50-7EE1-A941-A5D1-8143D040D423}" type="parTrans" cxnId="{FD4F4FE0-1747-9541-BE0E-706528A51CF1}">
      <dgm:prSet/>
      <dgm:spPr/>
      <dgm:t>
        <a:bodyPr/>
        <a:lstStyle/>
        <a:p>
          <a:endParaRPr lang="it-IT"/>
        </a:p>
      </dgm:t>
    </dgm:pt>
    <dgm:pt modelId="{DF171BA5-F5E1-5048-B46C-163B822E656E}" type="sibTrans" cxnId="{FD4F4FE0-1747-9541-BE0E-706528A51CF1}">
      <dgm:prSet/>
      <dgm:spPr/>
      <dgm:t>
        <a:bodyPr/>
        <a:lstStyle/>
        <a:p>
          <a:endParaRPr lang="it-IT"/>
        </a:p>
      </dgm:t>
    </dgm:pt>
    <dgm:pt modelId="{BA2BEF78-5058-B94D-9224-20587D2F0D2F}">
      <dgm:prSet phldrT="[Testo]"/>
      <dgm:spPr/>
      <dgm:t>
        <a:bodyPr/>
        <a:lstStyle/>
        <a:p>
          <a:r>
            <a:rPr lang="it-IT" dirty="0" err="1"/>
            <a:t>Main</a:t>
          </a:r>
          <a:endParaRPr lang="it-IT" dirty="0"/>
        </a:p>
      </dgm:t>
    </dgm:pt>
    <dgm:pt modelId="{B78D843C-D314-1743-A1D4-195944C1D465}" type="parTrans" cxnId="{44AD5F43-2EEF-F747-829F-D34857031175}">
      <dgm:prSet/>
      <dgm:spPr/>
      <dgm:t>
        <a:bodyPr/>
        <a:lstStyle/>
        <a:p>
          <a:endParaRPr lang="it-IT"/>
        </a:p>
      </dgm:t>
    </dgm:pt>
    <dgm:pt modelId="{1DAB19A0-8919-FC4E-B721-BC85FFE2FC14}" type="sibTrans" cxnId="{44AD5F43-2EEF-F747-829F-D34857031175}">
      <dgm:prSet/>
      <dgm:spPr/>
      <dgm:t>
        <a:bodyPr/>
        <a:lstStyle/>
        <a:p>
          <a:endParaRPr lang="it-IT"/>
        </a:p>
      </dgm:t>
    </dgm:pt>
    <dgm:pt modelId="{CBADB5D4-AD6B-4A4B-B4DF-8185478DFF3E}">
      <dgm:prSet phldrT="[Testo]"/>
      <dgm:spPr/>
      <dgm:t>
        <a:bodyPr/>
        <a:lstStyle/>
        <a:p>
          <a:r>
            <a:rPr lang="it-IT" dirty="0" err="1"/>
            <a:t>termination</a:t>
          </a:r>
          <a:endParaRPr lang="it-IT" dirty="0"/>
        </a:p>
      </dgm:t>
    </dgm:pt>
    <dgm:pt modelId="{6E393970-6D47-694A-AF30-3447ED1DC367}" type="parTrans" cxnId="{9BCFBABE-517E-144C-A65E-572CFE43312E}">
      <dgm:prSet/>
      <dgm:spPr/>
      <dgm:t>
        <a:bodyPr/>
        <a:lstStyle/>
        <a:p>
          <a:endParaRPr lang="it-IT"/>
        </a:p>
      </dgm:t>
    </dgm:pt>
    <dgm:pt modelId="{889FBA12-B1D4-4744-9894-DA304FE61254}" type="sibTrans" cxnId="{9BCFBABE-517E-144C-A65E-572CFE43312E}">
      <dgm:prSet/>
      <dgm:spPr/>
      <dgm:t>
        <a:bodyPr/>
        <a:lstStyle/>
        <a:p>
          <a:endParaRPr lang="it-IT"/>
        </a:p>
      </dgm:t>
    </dgm:pt>
    <dgm:pt modelId="{C8132481-7813-7641-9B8D-970C1ABF2762}">
      <dgm:prSet/>
      <dgm:spPr/>
      <dgm:t>
        <a:bodyPr/>
        <a:lstStyle/>
        <a:p>
          <a:r>
            <a:rPr lang="it-IT" dirty="0" err="1"/>
            <a:t>Formation</a:t>
          </a:r>
          <a:endParaRPr lang="it-IT" dirty="0"/>
        </a:p>
      </dgm:t>
    </dgm:pt>
    <dgm:pt modelId="{080567C1-8BAC-C04B-8BF4-C700389E2BF1}" type="parTrans" cxnId="{0B40542E-CB6E-A844-B516-164C48CECD8E}">
      <dgm:prSet/>
      <dgm:spPr/>
      <dgm:t>
        <a:bodyPr/>
        <a:lstStyle/>
        <a:p>
          <a:endParaRPr lang="it-IT"/>
        </a:p>
      </dgm:t>
    </dgm:pt>
    <dgm:pt modelId="{33E9495A-219B-1244-8071-E15ACC71135A}" type="sibTrans" cxnId="{0B40542E-CB6E-A844-B516-164C48CECD8E}">
      <dgm:prSet/>
      <dgm:spPr/>
      <dgm:t>
        <a:bodyPr/>
        <a:lstStyle/>
        <a:p>
          <a:endParaRPr lang="it-IT"/>
        </a:p>
      </dgm:t>
    </dgm:pt>
    <dgm:pt modelId="{0B9F6969-1676-4E41-BB9C-0F30604A5944}">
      <dgm:prSet/>
      <dgm:spPr/>
      <dgm:t>
        <a:bodyPr/>
        <a:lstStyle/>
        <a:p>
          <a:r>
            <a:rPr lang="it-IT" dirty="0" err="1"/>
            <a:t>Buildup</a:t>
          </a:r>
          <a:endParaRPr lang="it-IT" dirty="0"/>
        </a:p>
      </dgm:t>
    </dgm:pt>
    <dgm:pt modelId="{601BB630-7A70-334E-A8E1-0551AD665D98}" type="parTrans" cxnId="{BF551E15-734D-E247-B387-C4596CB91044}">
      <dgm:prSet/>
      <dgm:spPr/>
      <dgm:t>
        <a:bodyPr/>
        <a:lstStyle/>
        <a:p>
          <a:endParaRPr lang="it-IT"/>
        </a:p>
      </dgm:t>
    </dgm:pt>
    <dgm:pt modelId="{C9AAEB3B-CEAC-B54D-9F85-93F75BD3A475}" type="sibTrans" cxnId="{BF551E15-734D-E247-B387-C4596CB91044}">
      <dgm:prSet/>
      <dgm:spPr/>
      <dgm:t>
        <a:bodyPr/>
        <a:lstStyle/>
        <a:p>
          <a:endParaRPr lang="it-IT"/>
        </a:p>
      </dgm:t>
    </dgm:pt>
    <dgm:pt modelId="{8A22572A-8132-354F-8B0B-4CA67F85D5FB}">
      <dgm:prSet/>
      <dgm:spPr/>
      <dgm:t>
        <a:bodyPr/>
        <a:lstStyle/>
        <a:p>
          <a:r>
            <a:rPr lang="it-IT" dirty="0"/>
            <a:t>Production</a:t>
          </a:r>
        </a:p>
      </dgm:t>
    </dgm:pt>
    <dgm:pt modelId="{3CAA0206-5C94-C049-805C-45E66A8E4AE6}" type="parTrans" cxnId="{7FA51451-8F7E-CC49-9907-FC2A8574D03A}">
      <dgm:prSet/>
      <dgm:spPr/>
      <dgm:t>
        <a:bodyPr/>
        <a:lstStyle/>
        <a:p>
          <a:endParaRPr lang="it-IT"/>
        </a:p>
      </dgm:t>
    </dgm:pt>
    <dgm:pt modelId="{C4FDC9A0-3689-DA43-994B-CE254FE26D6A}" type="sibTrans" cxnId="{7FA51451-8F7E-CC49-9907-FC2A8574D03A}">
      <dgm:prSet/>
      <dgm:spPr/>
      <dgm:t>
        <a:bodyPr/>
        <a:lstStyle/>
        <a:p>
          <a:endParaRPr lang="it-IT"/>
        </a:p>
      </dgm:t>
    </dgm:pt>
    <dgm:pt modelId="{CCEF0D16-7FB8-E740-853B-ECA88420FCC3}">
      <dgm:prSet/>
      <dgm:spPr/>
      <dgm:t>
        <a:bodyPr/>
        <a:lstStyle/>
        <a:p>
          <a:r>
            <a:rPr lang="it-IT" dirty="0" err="1"/>
            <a:t>Phase-out</a:t>
          </a:r>
          <a:endParaRPr lang="it-IT" dirty="0"/>
        </a:p>
      </dgm:t>
    </dgm:pt>
    <dgm:pt modelId="{AAC599A6-056E-9A4C-9B9B-A6865AC01484}" type="parTrans" cxnId="{02D6EC08-0A8E-F848-B26D-994951AD318E}">
      <dgm:prSet/>
      <dgm:spPr/>
      <dgm:t>
        <a:bodyPr/>
        <a:lstStyle/>
        <a:p>
          <a:endParaRPr lang="it-IT"/>
        </a:p>
      </dgm:t>
    </dgm:pt>
    <dgm:pt modelId="{D7961C4A-B11C-EF44-A03F-86010D42C8D2}" type="sibTrans" cxnId="{02D6EC08-0A8E-F848-B26D-994951AD318E}">
      <dgm:prSet/>
      <dgm:spPr/>
      <dgm:t>
        <a:bodyPr/>
        <a:lstStyle/>
        <a:p>
          <a:endParaRPr lang="it-IT"/>
        </a:p>
      </dgm:t>
    </dgm:pt>
    <dgm:pt modelId="{E8BA942B-2D55-A54C-AA5D-023FD55A8B03}">
      <dgm:prSet/>
      <dgm:spPr/>
      <dgm:t>
        <a:bodyPr/>
        <a:lstStyle/>
        <a:p>
          <a:r>
            <a:rPr lang="it-IT" dirty="0" err="1"/>
            <a:t>Final</a:t>
          </a:r>
          <a:r>
            <a:rPr lang="it-IT" dirty="0"/>
            <a:t> </a:t>
          </a:r>
          <a:r>
            <a:rPr lang="it-IT" dirty="0" err="1"/>
            <a:t>audit</a:t>
          </a:r>
          <a:endParaRPr lang="it-IT" dirty="0"/>
        </a:p>
      </dgm:t>
    </dgm:pt>
    <dgm:pt modelId="{3660686B-BC4D-9443-AA94-EC45C41BDDC0}" type="parTrans" cxnId="{6FB364CA-1AE7-F24F-8779-809240699928}">
      <dgm:prSet/>
      <dgm:spPr/>
      <dgm:t>
        <a:bodyPr/>
        <a:lstStyle/>
        <a:p>
          <a:endParaRPr lang="it-IT"/>
        </a:p>
      </dgm:t>
    </dgm:pt>
    <dgm:pt modelId="{CA88E0A1-8C1C-D14F-B23A-4D33B7C10707}" type="sibTrans" cxnId="{6FB364CA-1AE7-F24F-8779-809240699928}">
      <dgm:prSet/>
      <dgm:spPr/>
      <dgm:t>
        <a:bodyPr/>
        <a:lstStyle/>
        <a:p>
          <a:endParaRPr lang="it-IT"/>
        </a:p>
      </dgm:t>
    </dgm:pt>
    <dgm:pt modelId="{F1F24ACC-D6D4-DD4A-AB36-76FD27FB44C2}">
      <dgm:prSet phldrT="[Testo]"/>
      <dgm:spPr/>
      <dgm:t>
        <a:bodyPr/>
        <a:lstStyle/>
        <a:p>
          <a:r>
            <a:rPr lang="it-IT" dirty="0"/>
            <a:t>Planning</a:t>
          </a:r>
        </a:p>
      </dgm:t>
    </dgm:pt>
    <dgm:pt modelId="{F9BBFBD1-8D2E-6841-8B3E-9FF81D80F7A3}" type="parTrans" cxnId="{93F50D66-9424-6448-B239-58E63E82E878}">
      <dgm:prSet/>
      <dgm:spPr/>
      <dgm:t>
        <a:bodyPr/>
        <a:lstStyle/>
        <a:p>
          <a:endParaRPr lang="it-IT"/>
        </a:p>
      </dgm:t>
    </dgm:pt>
    <dgm:pt modelId="{ADA424A0-D5AE-FB4E-82FC-7D22FA3876BF}" type="sibTrans" cxnId="{93F50D66-9424-6448-B239-58E63E82E878}">
      <dgm:prSet/>
      <dgm:spPr/>
      <dgm:t>
        <a:bodyPr/>
        <a:lstStyle/>
        <a:p>
          <a:endParaRPr lang="it-IT"/>
        </a:p>
      </dgm:t>
    </dgm:pt>
    <dgm:pt modelId="{FF9305B5-8111-434D-B53E-95B4EBFEA30B}">
      <dgm:prSet phldrT="[Testo]"/>
      <dgm:spPr/>
      <dgm:t>
        <a:bodyPr/>
        <a:lstStyle/>
        <a:p>
          <a:r>
            <a:rPr lang="it-IT" dirty="0" err="1"/>
            <a:t>Definition</a:t>
          </a:r>
          <a:r>
            <a:rPr lang="it-IT" dirty="0"/>
            <a:t> and design</a:t>
          </a:r>
        </a:p>
      </dgm:t>
    </dgm:pt>
    <dgm:pt modelId="{41872079-5EEC-D845-B4D0-658BA3CE36B4}" type="parTrans" cxnId="{36D024E9-3EF6-674D-A541-7A9B992A28E0}">
      <dgm:prSet/>
      <dgm:spPr/>
      <dgm:t>
        <a:bodyPr/>
        <a:lstStyle/>
        <a:p>
          <a:endParaRPr lang="it-IT"/>
        </a:p>
      </dgm:t>
    </dgm:pt>
    <dgm:pt modelId="{B41676A3-34A7-7347-B387-14A1D2FAA43F}" type="sibTrans" cxnId="{36D024E9-3EF6-674D-A541-7A9B992A28E0}">
      <dgm:prSet/>
      <dgm:spPr/>
      <dgm:t>
        <a:bodyPr/>
        <a:lstStyle/>
        <a:p>
          <a:endParaRPr lang="it-IT"/>
        </a:p>
      </dgm:t>
    </dgm:pt>
    <dgm:pt modelId="{82EC4875-B94B-A54E-9A9F-41D604D122F5}">
      <dgm:prSet phldrT="[Testo]"/>
      <dgm:spPr/>
      <dgm:t>
        <a:bodyPr/>
        <a:lstStyle/>
        <a:p>
          <a:r>
            <a:rPr lang="it-IT" dirty="0" err="1"/>
            <a:t>Implementation</a:t>
          </a:r>
          <a:endParaRPr lang="it-IT" dirty="0"/>
        </a:p>
      </dgm:t>
    </dgm:pt>
    <dgm:pt modelId="{7CE575C6-1D67-884A-B088-0C1F66F33626}" type="parTrans" cxnId="{CFB1356E-A406-C340-8300-A337B541F2D2}">
      <dgm:prSet/>
      <dgm:spPr/>
      <dgm:t>
        <a:bodyPr/>
        <a:lstStyle/>
        <a:p>
          <a:endParaRPr lang="it-IT"/>
        </a:p>
      </dgm:t>
    </dgm:pt>
    <dgm:pt modelId="{C21AB915-0336-8940-881E-FB5095A345CA}" type="sibTrans" cxnId="{CFB1356E-A406-C340-8300-A337B541F2D2}">
      <dgm:prSet/>
      <dgm:spPr/>
      <dgm:t>
        <a:bodyPr/>
        <a:lstStyle/>
        <a:p>
          <a:endParaRPr lang="it-IT"/>
        </a:p>
      </dgm:t>
    </dgm:pt>
    <dgm:pt modelId="{EE71BA0E-1466-CF4A-8BE0-F196713B9524}">
      <dgm:prSet phldrT="[Testo]"/>
      <dgm:spPr/>
      <dgm:t>
        <a:bodyPr/>
        <a:lstStyle/>
        <a:p>
          <a:r>
            <a:rPr lang="it-IT" dirty="0" err="1"/>
            <a:t>Conversion</a:t>
          </a:r>
          <a:endParaRPr lang="it-IT" dirty="0"/>
        </a:p>
      </dgm:t>
    </dgm:pt>
    <dgm:pt modelId="{22970C66-B08F-1B4F-9889-6B79E0ED39F1}" type="parTrans" cxnId="{004BB7F3-A670-FA4F-812A-F0F04E87BC69}">
      <dgm:prSet/>
      <dgm:spPr/>
      <dgm:t>
        <a:bodyPr/>
        <a:lstStyle/>
        <a:p>
          <a:endParaRPr lang="it-IT"/>
        </a:p>
      </dgm:t>
    </dgm:pt>
    <dgm:pt modelId="{A15AEEF1-A845-6D41-844D-EC5A5F70FD30}" type="sibTrans" cxnId="{004BB7F3-A670-FA4F-812A-F0F04E87BC69}">
      <dgm:prSet/>
      <dgm:spPr/>
      <dgm:t>
        <a:bodyPr/>
        <a:lstStyle/>
        <a:p>
          <a:endParaRPr lang="it-IT"/>
        </a:p>
      </dgm:t>
    </dgm:pt>
    <dgm:pt modelId="{50A32EEF-D3D7-684F-A80F-1068E5A5737E}">
      <dgm:prSet phldrT="[Testo]"/>
      <dgm:spPr/>
      <dgm:t>
        <a:bodyPr/>
        <a:lstStyle/>
        <a:p>
          <a:r>
            <a:rPr lang="it-IT" dirty="0"/>
            <a:t>Major </a:t>
          </a:r>
          <a:r>
            <a:rPr lang="it-IT" dirty="0" err="1"/>
            <a:t>review</a:t>
          </a:r>
          <a:endParaRPr lang="it-IT" dirty="0"/>
        </a:p>
      </dgm:t>
    </dgm:pt>
    <dgm:pt modelId="{708CA940-7DF2-5041-BFD9-C23F01D3D15F}" type="parTrans" cxnId="{0B39FAC5-F9AB-FE4F-BB5D-FBA1AC7F6215}">
      <dgm:prSet/>
      <dgm:spPr/>
      <dgm:t>
        <a:bodyPr/>
        <a:lstStyle/>
        <a:p>
          <a:endParaRPr lang="it-IT"/>
        </a:p>
      </dgm:t>
    </dgm:pt>
    <dgm:pt modelId="{A8EA5A68-7912-6449-8851-653BEB8DD657}" type="sibTrans" cxnId="{0B39FAC5-F9AB-FE4F-BB5D-FBA1AC7F6215}">
      <dgm:prSet/>
      <dgm:spPr/>
      <dgm:t>
        <a:bodyPr/>
        <a:lstStyle/>
        <a:p>
          <a:endParaRPr lang="it-IT"/>
        </a:p>
      </dgm:t>
    </dgm:pt>
    <dgm:pt modelId="{20B6B96D-3D0F-0A45-BB1B-3DE01D0CDE4A}">
      <dgm:prSet phldrT="[Testo]"/>
      <dgm:spPr/>
      <dgm:t>
        <a:bodyPr/>
        <a:lstStyle/>
        <a:p>
          <a:r>
            <a:rPr lang="it-IT" dirty="0" err="1"/>
            <a:t>Detailed</a:t>
          </a:r>
          <a:r>
            <a:rPr lang="it-IT" dirty="0"/>
            <a:t> </a:t>
          </a:r>
          <a:r>
            <a:rPr lang="it-IT" dirty="0" err="1"/>
            <a:t>engineering</a:t>
          </a:r>
          <a:endParaRPr lang="it-IT" dirty="0"/>
        </a:p>
      </dgm:t>
    </dgm:pt>
    <dgm:pt modelId="{29384DE4-3261-6146-914D-F3775B87673F}" type="parTrans" cxnId="{DFCE0C05-E913-744E-AB12-96598644AED6}">
      <dgm:prSet/>
      <dgm:spPr/>
      <dgm:t>
        <a:bodyPr/>
        <a:lstStyle/>
        <a:p>
          <a:endParaRPr lang="it-IT"/>
        </a:p>
      </dgm:t>
    </dgm:pt>
    <dgm:pt modelId="{CEBDB849-B874-3C42-8199-E01712880821}" type="sibTrans" cxnId="{DFCE0C05-E913-744E-AB12-96598644AED6}">
      <dgm:prSet/>
      <dgm:spPr/>
      <dgm:t>
        <a:bodyPr/>
        <a:lstStyle/>
        <a:p>
          <a:endParaRPr lang="it-IT"/>
        </a:p>
      </dgm:t>
    </dgm:pt>
    <dgm:pt modelId="{72F61A96-8F60-274E-928D-F92E2354C813}">
      <dgm:prSet phldrT="[Testo]"/>
      <dgm:spPr/>
      <dgm:t>
        <a:bodyPr/>
        <a:lstStyle/>
        <a:p>
          <a:r>
            <a:rPr lang="it-IT" dirty="0" err="1"/>
            <a:t>Dataile</a:t>
          </a:r>
          <a:r>
            <a:rPr lang="it-IT" dirty="0"/>
            <a:t> </a:t>
          </a:r>
          <a:r>
            <a:rPr lang="it-IT" dirty="0" err="1"/>
            <a:t>engineering</a:t>
          </a:r>
          <a:r>
            <a:rPr lang="it-IT" dirty="0"/>
            <a:t>/</a:t>
          </a:r>
          <a:r>
            <a:rPr lang="it-IT" dirty="0" err="1"/>
            <a:t>construction</a:t>
          </a:r>
          <a:r>
            <a:rPr lang="it-IT" dirty="0"/>
            <a:t> </a:t>
          </a:r>
          <a:r>
            <a:rPr lang="it-IT" dirty="0" err="1"/>
            <a:t>overlap</a:t>
          </a:r>
          <a:endParaRPr lang="it-IT" dirty="0"/>
        </a:p>
      </dgm:t>
    </dgm:pt>
    <dgm:pt modelId="{8284906D-2D8A-7643-800C-6FF05E44B036}" type="parTrans" cxnId="{6D203A62-7222-E647-8897-53FF10224102}">
      <dgm:prSet/>
      <dgm:spPr/>
      <dgm:t>
        <a:bodyPr/>
        <a:lstStyle/>
        <a:p>
          <a:endParaRPr lang="it-IT"/>
        </a:p>
      </dgm:t>
    </dgm:pt>
    <dgm:pt modelId="{9965B442-6871-B147-9353-640D5EC0FD05}" type="sibTrans" cxnId="{6D203A62-7222-E647-8897-53FF10224102}">
      <dgm:prSet/>
      <dgm:spPr/>
      <dgm:t>
        <a:bodyPr/>
        <a:lstStyle/>
        <a:p>
          <a:endParaRPr lang="it-IT"/>
        </a:p>
      </dgm:t>
    </dgm:pt>
    <dgm:pt modelId="{2BF08245-BA45-0C4A-B493-0892B3802FF4}">
      <dgm:prSet phldrT="[Testo]"/>
      <dgm:spPr/>
      <dgm:t>
        <a:bodyPr/>
        <a:lstStyle/>
        <a:p>
          <a:r>
            <a:rPr lang="it-IT" dirty="0" err="1"/>
            <a:t>Construction</a:t>
          </a:r>
          <a:endParaRPr lang="it-IT" dirty="0"/>
        </a:p>
      </dgm:t>
    </dgm:pt>
    <dgm:pt modelId="{B575DFFB-DED3-AE41-B9F7-0EF61322BE34}" type="parTrans" cxnId="{E105FDE8-6BD3-3048-A865-D64BAB7DBDE4}">
      <dgm:prSet/>
      <dgm:spPr/>
      <dgm:t>
        <a:bodyPr/>
        <a:lstStyle/>
        <a:p>
          <a:endParaRPr lang="it-IT"/>
        </a:p>
      </dgm:t>
    </dgm:pt>
    <dgm:pt modelId="{E8E5C9FD-736D-E540-AD43-8A0608969065}" type="sibTrans" cxnId="{E105FDE8-6BD3-3048-A865-D64BAB7DBDE4}">
      <dgm:prSet/>
      <dgm:spPr/>
      <dgm:t>
        <a:bodyPr/>
        <a:lstStyle/>
        <a:p>
          <a:endParaRPr lang="it-IT"/>
        </a:p>
      </dgm:t>
    </dgm:pt>
    <dgm:pt modelId="{308305AA-3D17-AC4B-AC6C-1A19645EF42C}">
      <dgm:prSet phldrT="[Testo]"/>
      <dgm:spPr/>
      <dgm:t>
        <a:bodyPr/>
        <a:lstStyle/>
        <a:p>
          <a:r>
            <a:rPr lang="it-IT" dirty="0" err="1"/>
            <a:t>Testing</a:t>
          </a:r>
          <a:r>
            <a:rPr lang="it-IT" dirty="0"/>
            <a:t> and </a:t>
          </a:r>
          <a:r>
            <a:rPr lang="it-IT" dirty="0" err="1"/>
            <a:t>commissioning</a:t>
          </a:r>
          <a:endParaRPr lang="it-IT" dirty="0"/>
        </a:p>
      </dgm:t>
    </dgm:pt>
    <dgm:pt modelId="{8B42CFC2-E681-BF42-8719-63578B43E082}" type="parTrans" cxnId="{C548E620-B7F1-6B4C-BC79-8569C02F9FDB}">
      <dgm:prSet/>
      <dgm:spPr/>
      <dgm:t>
        <a:bodyPr/>
        <a:lstStyle/>
        <a:p>
          <a:endParaRPr lang="it-IT"/>
        </a:p>
      </dgm:t>
    </dgm:pt>
    <dgm:pt modelId="{AD960A08-B102-614C-B376-8DC51DB373FC}" type="sibTrans" cxnId="{C548E620-B7F1-6B4C-BC79-8569C02F9FDB}">
      <dgm:prSet/>
      <dgm:spPr/>
      <dgm:t>
        <a:bodyPr/>
        <a:lstStyle/>
        <a:p>
          <a:endParaRPr lang="it-IT"/>
        </a:p>
      </dgm:t>
    </dgm:pt>
    <dgm:pt modelId="{A25B4E12-AFED-1441-B178-E4579AF16BDE}" type="pres">
      <dgm:prSet presAssocID="{DD657709-D6BF-564A-8014-368BFFA6D45C}" presName="Name0" presStyleCnt="0">
        <dgm:presLayoutVars>
          <dgm:dir/>
          <dgm:animLvl val="lvl"/>
          <dgm:resizeHandles val="exact"/>
        </dgm:presLayoutVars>
      </dgm:prSet>
      <dgm:spPr/>
    </dgm:pt>
    <dgm:pt modelId="{DA1F2E07-2ABE-B549-BDB3-ED66F9245E47}" type="pres">
      <dgm:prSet presAssocID="{EB686AC5-DEB1-B545-A99A-B936D2A1490C}" presName="composite" presStyleCnt="0"/>
      <dgm:spPr/>
    </dgm:pt>
    <dgm:pt modelId="{CE448E96-1690-9844-9D09-1E0C1BD5E5B2}" type="pres">
      <dgm:prSet presAssocID="{EB686AC5-DEB1-B545-A99A-B936D2A1490C}" presName="parTx" presStyleLbl="alignNode1" presStyleIdx="0" presStyleCnt="4">
        <dgm:presLayoutVars>
          <dgm:chMax val="0"/>
          <dgm:chPref val="0"/>
          <dgm:bulletEnabled val="1"/>
        </dgm:presLayoutVars>
      </dgm:prSet>
      <dgm:spPr/>
    </dgm:pt>
    <dgm:pt modelId="{29354614-0089-F241-AA0C-D790F069FEB4}" type="pres">
      <dgm:prSet presAssocID="{EB686AC5-DEB1-B545-A99A-B936D2A1490C}" presName="desTx" presStyleLbl="alignAccFollowNode1" presStyleIdx="0" presStyleCnt="4">
        <dgm:presLayoutVars>
          <dgm:bulletEnabled val="1"/>
        </dgm:presLayoutVars>
      </dgm:prSet>
      <dgm:spPr/>
    </dgm:pt>
    <dgm:pt modelId="{34C82BBC-5C7A-704D-BC65-119737A713D1}" type="pres">
      <dgm:prSet presAssocID="{FE92AAA5-E7A9-AD4C-87F7-F50C3963ADAA}" presName="space" presStyleCnt="0"/>
      <dgm:spPr/>
    </dgm:pt>
    <dgm:pt modelId="{3FC26B1F-933A-5643-A93B-A727BB27CC9F}" type="pres">
      <dgm:prSet presAssocID="{0F2022F3-5964-034A-9FE6-B88839DA427C}" presName="composite" presStyleCnt="0"/>
      <dgm:spPr/>
    </dgm:pt>
    <dgm:pt modelId="{ADAD204C-3A0B-6E46-8280-0E8B2582A816}" type="pres">
      <dgm:prSet presAssocID="{0F2022F3-5964-034A-9FE6-B88839DA427C}" presName="parTx" presStyleLbl="alignNode1" presStyleIdx="1" presStyleCnt="4">
        <dgm:presLayoutVars>
          <dgm:chMax val="0"/>
          <dgm:chPref val="0"/>
          <dgm:bulletEnabled val="1"/>
        </dgm:presLayoutVars>
      </dgm:prSet>
      <dgm:spPr/>
    </dgm:pt>
    <dgm:pt modelId="{77A16929-4543-8D46-8B21-E84A828362CF}" type="pres">
      <dgm:prSet presAssocID="{0F2022F3-5964-034A-9FE6-B88839DA427C}" presName="desTx" presStyleLbl="alignAccFollowNode1" presStyleIdx="1" presStyleCnt="4">
        <dgm:presLayoutVars>
          <dgm:bulletEnabled val="1"/>
        </dgm:presLayoutVars>
      </dgm:prSet>
      <dgm:spPr/>
    </dgm:pt>
    <dgm:pt modelId="{CAA2D2E5-A43F-0A4F-8051-8AE802AE562A}" type="pres">
      <dgm:prSet presAssocID="{566C4FD3-7651-9743-8525-241C4097E620}" presName="space" presStyleCnt="0"/>
      <dgm:spPr/>
    </dgm:pt>
    <dgm:pt modelId="{F459207C-889D-3A4C-9DF4-30C5B82BA591}" type="pres">
      <dgm:prSet presAssocID="{11CD708D-7D36-E944-9AC1-3CA09D7E601B}" presName="composite" presStyleCnt="0"/>
      <dgm:spPr/>
    </dgm:pt>
    <dgm:pt modelId="{E980C52D-0243-9C45-8BC1-D7A25571C813}" type="pres">
      <dgm:prSet presAssocID="{11CD708D-7D36-E944-9AC1-3CA09D7E601B}" presName="parTx" presStyleLbl="alignNode1" presStyleIdx="2" presStyleCnt="4">
        <dgm:presLayoutVars>
          <dgm:chMax val="0"/>
          <dgm:chPref val="0"/>
          <dgm:bulletEnabled val="1"/>
        </dgm:presLayoutVars>
      </dgm:prSet>
      <dgm:spPr/>
    </dgm:pt>
    <dgm:pt modelId="{534E5383-6409-EF40-A1FE-51E80758285D}" type="pres">
      <dgm:prSet presAssocID="{11CD708D-7D36-E944-9AC1-3CA09D7E601B}" presName="desTx" presStyleLbl="alignAccFollowNode1" presStyleIdx="2" presStyleCnt="4">
        <dgm:presLayoutVars>
          <dgm:bulletEnabled val="1"/>
        </dgm:presLayoutVars>
      </dgm:prSet>
      <dgm:spPr/>
    </dgm:pt>
    <dgm:pt modelId="{9DC355D7-123B-1C45-AC9F-7706F56BB6DC}" type="pres">
      <dgm:prSet presAssocID="{5E8AB855-E2AD-DF41-968F-A7A974BBCF56}" presName="space" presStyleCnt="0"/>
      <dgm:spPr/>
    </dgm:pt>
    <dgm:pt modelId="{A5BE73D5-4B4F-A248-B594-25E153D3354A}" type="pres">
      <dgm:prSet presAssocID="{17247661-889F-2647-B00C-72EAD2A10EEC}" presName="composite" presStyleCnt="0"/>
      <dgm:spPr/>
    </dgm:pt>
    <dgm:pt modelId="{1DC44FA4-AB8E-7841-93C7-DE966DB41DDD}" type="pres">
      <dgm:prSet presAssocID="{17247661-889F-2647-B00C-72EAD2A10EEC}" presName="parTx" presStyleLbl="alignNode1" presStyleIdx="3" presStyleCnt="4" custLinFactNeighborX="-5440">
        <dgm:presLayoutVars>
          <dgm:chMax val="0"/>
          <dgm:chPref val="0"/>
          <dgm:bulletEnabled val="1"/>
        </dgm:presLayoutVars>
      </dgm:prSet>
      <dgm:spPr/>
    </dgm:pt>
    <dgm:pt modelId="{E1F8F807-74C9-6549-8880-DCCA102D562D}" type="pres">
      <dgm:prSet presAssocID="{17247661-889F-2647-B00C-72EAD2A10EEC}" presName="desTx" presStyleLbl="alignAccFollowNode1" presStyleIdx="3" presStyleCnt="4" custLinFactNeighborX="-5691">
        <dgm:presLayoutVars>
          <dgm:bulletEnabled val="1"/>
        </dgm:presLayoutVars>
      </dgm:prSet>
      <dgm:spPr/>
    </dgm:pt>
  </dgm:ptLst>
  <dgm:cxnLst>
    <dgm:cxn modelId="{FD4F4FE0-1747-9541-BE0E-706528A51CF1}" srcId="{EB686AC5-DEB1-B545-A99A-B936D2A1490C}" destId="{1C43AD1F-9E3C-0946-A4F6-BCDE6062EE3B}" srcOrd="1" destOrd="0" parTransId="{C07BFC50-7EE1-A941-A5D1-8143D040D423}" sibTransId="{DF171BA5-F5E1-5048-B46C-163B822E656E}"/>
    <dgm:cxn modelId="{CA41F36B-BF3B-7C45-826A-52B7B3147C18}" type="presOf" srcId="{0B9F6969-1676-4E41-BB9C-0F30604A5944}" destId="{77A16929-4543-8D46-8B21-E84A828362CF}" srcOrd="0" destOrd="1" presId="urn:microsoft.com/office/officeart/2005/8/layout/hList1"/>
    <dgm:cxn modelId="{BF551E15-734D-E247-B387-C4596CB91044}" srcId="{0F2022F3-5964-034A-9FE6-B88839DA427C}" destId="{0B9F6969-1676-4E41-BB9C-0F30604A5944}" srcOrd="1" destOrd="0" parTransId="{601BB630-7A70-334E-A8E1-0551AD665D98}" sibTransId="{C9AAEB3B-CEAC-B54D-9F85-93F75BD3A475}"/>
    <dgm:cxn modelId="{8FE220EC-A100-1741-B899-8A5DF0A866A2}" type="presOf" srcId="{CBADB5D4-AD6B-4A4B-B4DF-8185478DFF3E}" destId="{29354614-0089-F241-AA0C-D790F069FEB4}" srcOrd="0" destOrd="3" presId="urn:microsoft.com/office/officeart/2005/8/layout/hList1"/>
    <dgm:cxn modelId="{B0A90FBE-56EF-A141-9C5B-47B38CE00288}" type="presOf" srcId="{2BF08245-BA45-0C4A-B493-0892B3802FF4}" destId="{E1F8F807-74C9-6549-8880-DCCA102D562D}" srcOrd="0" destOrd="5" presId="urn:microsoft.com/office/officeart/2005/8/layout/hList1"/>
    <dgm:cxn modelId="{AD9439D9-FC08-0447-B3D5-69279D884BAD}" type="presOf" srcId="{20B6B96D-3D0F-0A45-BB1B-3DE01D0CDE4A}" destId="{E1F8F807-74C9-6549-8880-DCCA102D562D}" srcOrd="0" destOrd="3" presId="urn:microsoft.com/office/officeart/2005/8/layout/hList1"/>
    <dgm:cxn modelId="{6D203A62-7222-E647-8897-53FF10224102}" srcId="{17247661-889F-2647-B00C-72EAD2A10EEC}" destId="{72F61A96-8F60-274E-928D-F92E2354C813}" srcOrd="4" destOrd="0" parTransId="{8284906D-2D8A-7643-800C-6FF05E44B036}" sibTransId="{9965B442-6871-B147-9353-640D5EC0FD05}"/>
    <dgm:cxn modelId="{988D6033-B76A-0E4C-B1B4-6DDE6961B3E7}" type="presOf" srcId="{82EC4875-B94B-A54E-9A9F-41D604D122F5}" destId="{534E5383-6409-EF40-A1FE-51E80758285D}" srcOrd="0" destOrd="3" presId="urn:microsoft.com/office/officeart/2005/8/layout/hList1"/>
    <dgm:cxn modelId="{E7911B9B-7415-EC48-B55A-3C5C47186985}" type="presOf" srcId="{8A22572A-8132-354F-8B0B-4CA67F85D5FB}" destId="{77A16929-4543-8D46-8B21-E84A828362CF}" srcOrd="0" destOrd="2" presId="urn:microsoft.com/office/officeart/2005/8/layout/hList1"/>
    <dgm:cxn modelId="{0B39FAC5-F9AB-FE4F-BB5D-FBA1AC7F6215}" srcId="{17247661-889F-2647-B00C-72EAD2A10EEC}" destId="{50A32EEF-D3D7-684F-A80F-1068E5A5737E}" srcOrd="2" destOrd="0" parTransId="{708CA940-7DF2-5041-BFD9-C23F01D3D15F}" sibTransId="{A8EA5A68-7912-6449-8851-653BEB8DD657}"/>
    <dgm:cxn modelId="{EDA4AFD3-B261-0F4F-919D-A19F470CD1F9}" type="presOf" srcId="{D62EF8D1-1FF8-C047-B7F8-ED1589E0FB07}" destId="{E1F8F807-74C9-6549-8880-DCCA102D562D}" srcOrd="0" destOrd="0" presId="urn:microsoft.com/office/officeart/2005/8/layout/hList1"/>
    <dgm:cxn modelId="{44AD5F43-2EEF-F747-829F-D34857031175}" srcId="{EB686AC5-DEB1-B545-A99A-B936D2A1490C}" destId="{BA2BEF78-5058-B94D-9224-20587D2F0D2F}" srcOrd="2" destOrd="0" parTransId="{B78D843C-D314-1743-A1D4-195944C1D465}" sibTransId="{1DAB19A0-8919-FC4E-B721-BC85FFE2FC14}"/>
    <dgm:cxn modelId="{141CA1A6-07E9-3442-83CF-B6C378E5067C}" type="presOf" srcId="{D6BF4A0E-6CE9-6148-9FC2-C1AD1E8DE2A7}" destId="{29354614-0089-F241-AA0C-D790F069FEB4}" srcOrd="0" destOrd="0" presId="urn:microsoft.com/office/officeart/2005/8/layout/hList1"/>
    <dgm:cxn modelId="{F54E1334-6026-2C48-991A-F4F00BF8BA6F}" type="presOf" srcId="{DD657709-D6BF-564A-8014-368BFFA6D45C}" destId="{A25B4E12-AFED-1441-B178-E4579AF16BDE}" srcOrd="0" destOrd="0" presId="urn:microsoft.com/office/officeart/2005/8/layout/hList1"/>
    <dgm:cxn modelId="{72DD4DF0-0151-304B-B609-236C80A75786}" type="presOf" srcId="{F1F24ACC-D6D4-DD4A-AB36-76FD27FB44C2}" destId="{534E5383-6409-EF40-A1FE-51E80758285D}" srcOrd="0" destOrd="1" presId="urn:microsoft.com/office/officeart/2005/8/layout/hList1"/>
    <dgm:cxn modelId="{E82001E5-7C79-4742-AD0D-871E1269628F}" type="presOf" srcId="{EE71BA0E-1466-CF4A-8BE0-F196713B9524}" destId="{534E5383-6409-EF40-A1FE-51E80758285D}" srcOrd="0" destOrd="4" presId="urn:microsoft.com/office/officeart/2005/8/layout/hList1"/>
    <dgm:cxn modelId="{CFB1356E-A406-C340-8300-A337B541F2D2}" srcId="{11CD708D-7D36-E944-9AC1-3CA09D7E601B}" destId="{82EC4875-B94B-A54E-9A9F-41D604D122F5}" srcOrd="3" destOrd="0" parTransId="{7CE575C6-1D67-884A-B088-0C1F66F33626}" sibTransId="{C21AB915-0336-8940-881E-FB5095A345CA}"/>
    <dgm:cxn modelId="{0B40542E-CB6E-A844-B516-164C48CECD8E}" srcId="{0F2022F3-5964-034A-9FE6-B88839DA427C}" destId="{C8132481-7813-7641-9B8D-970C1ABF2762}" srcOrd="0" destOrd="0" parTransId="{080567C1-8BAC-C04B-8BF4-C700389E2BF1}" sibTransId="{33E9495A-219B-1244-8071-E15ACC71135A}"/>
    <dgm:cxn modelId="{D1AF21D7-D247-B742-9B72-3148A78589C8}" type="presOf" srcId="{308305AA-3D17-AC4B-AC6C-1A19645EF42C}" destId="{E1F8F807-74C9-6549-8880-DCCA102D562D}" srcOrd="0" destOrd="6" presId="urn:microsoft.com/office/officeart/2005/8/layout/hList1"/>
    <dgm:cxn modelId="{7FA51451-8F7E-CC49-9907-FC2A8574D03A}" srcId="{0F2022F3-5964-034A-9FE6-B88839DA427C}" destId="{8A22572A-8132-354F-8B0B-4CA67F85D5FB}" srcOrd="2" destOrd="0" parTransId="{3CAA0206-5C94-C049-805C-45E66A8E4AE6}" sibTransId="{C4FDC9A0-3689-DA43-994B-CE254FE26D6A}"/>
    <dgm:cxn modelId="{A1BB2034-8728-AF4D-AE6D-F24092394278}" srcId="{17247661-889F-2647-B00C-72EAD2A10EEC}" destId="{D62EF8D1-1FF8-C047-B7F8-ED1589E0FB07}" srcOrd="0" destOrd="0" parTransId="{4CF86F25-90CD-B34E-A802-A8526197F6A9}" sibTransId="{04A594D4-660D-374A-8ACD-C571DEA088F0}"/>
    <dgm:cxn modelId="{66C4EFB9-387A-514B-81BE-52D8D2ADAF11}" type="presOf" srcId="{EB686AC5-DEB1-B545-A99A-B936D2A1490C}" destId="{CE448E96-1690-9844-9D09-1E0C1BD5E5B2}" srcOrd="0" destOrd="0" presId="urn:microsoft.com/office/officeart/2005/8/layout/hList1"/>
    <dgm:cxn modelId="{02D6EC08-0A8E-F848-B26D-994951AD318E}" srcId="{0F2022F3-5964-034A-9FE6-B88839DA427C}" destId="{CCEF0D16-7FB8-E740-853B-ECA88420FCC3}" srcOrd="3" destOrd="0" parTransId="{AAC599A6-056E-9A4C-9B9B-A6865AC01484}" sibTransId="{D7961C4A-B11C-EF44-A03F-86010D42C8D2}"/>
    <dgm:cxn modelId="{E55E3C03-AB17-D041-AF21-4AE623A1093C}" srcId="{DD657709-D6BF-564A-8014-368BFFA6D45C}" destId="{0F2022F3-5964-034A-9FE6-B88839DA427C}" srcOrd="1" destOrd="0" parTransId="{0DF511E8-B06E-0D4F-AA9F-6F6650A6FC93}" sibTransId="{566C4FD3-7651-9743-8525-241C4097E620}"/>
    <dgm:cxn modelId="{14C504DF-C987-274A-B0F7-8DEF1B2A910F}" type="presOf" srcId="{C8132481-7813-7641-9B8D-970C1ABF2762}" destId="{77A16929-4543-8D46-8B21-E84A828362CF}" srcOrd="0" destOrd="0" presId="urn:microsoft.com/office/officeart/2005/8/layout/hList1"/>
    <dgm:cxn modelId="{89B83825-487E-FC48-A083-B0D96AE920C1}" srcId="{17247661-889F-2647-B00C-72EAD2A10EEC}" destId="{2FA0004E-00F8-6B44-80DC-52BB9E43D145}" srcOrd="1" destOrd="0" parTransId="{2AEEA0EC-C757-CD48-AF15-FF6614EF75BC}" sibTransId="{1101A279-B851-1847-8F23-C7643E6F6C42}"/>
    <dgm:cxn modelId="{46B6BB61-4975-6E48-8E5E-4AB9BC33433C}" srcId="{11CD708D-7D36-E944-9AC1-3CA09D7E601B}" destId="{F43593A2-7C9B-BD46-82CB-7E50B4C5F51D}" srcOrd="0" destOrd="0" parTransId="{8AC89FC8-B1BB-FA4D-AF61-FFF44E02AF4D}" sibTransId="{AA10C58D-4F1C-B743-AF8B-59C8A69D3D7C}"/>
    <dgm:cxn modelId="{36D024E9-3EF6-674D-A541-7A9B992A28E0}" srcId="{11CD708D-7D36-E944-9AC1-3CA09D7E601B}" destId="{FF9305B5-8111-434D-B53E-95B4EBFEA30B}" srcOrd="2" destOrd="0" parTransId="{41872079-5EEC-D845-B4D0-658BA3CE36B4}" sibTransId="{B41676A3-34A7-7347-B387-14A1D2FAA43F}"/>
    <dgm:cxn modelId="{1AAD4289-2757-BB4B-B802-AC2E431550C9}" type="presOf" srcId="{50A32EEF-D3D7-684F-A80F-1068E5A5737E}" destId="{E1F8F807-74C9-6549-8880-DCCA102D562D}" srcOrd="0" destOrd="2" presId="urn:microsoft.com/office/officeart/2005/8/layout/hList1"/>
    <dgm:cxn modelId="{9BCFBABE-517E-144C-A65E-572CFE43312E}" srcId="{EB686AC5-DEB1-B545-A99A-B936D2A1490C}" destId="{CBADB5D4-AD6B-4A4B-B4DF-8185478DFF3E}" srcOrd="3" destOrd="0" parTransId="{6E393970-6D47-694A-AF30-3447ED1DC367}" sibTransId="{889FBA12-B1D4-4744-9894-DA304FE61254}"/>
    <dgm:cxn modelId="{32D7EED9-745C-7849-9692-B56D72B61D17}" srcId="{DD657709-D6BF-564A-8014-368BFFA6D45C}" destId="{17247661-889F-2647-B00C-72EAD2A10EEC}" srcOrd="3" destOrd="0" parTransId="{F1A671DA-9349-C049-A18A-789AF5E632C2}" sibTransId="{2BAEF9FE-9273-C342-8BB0-3B48A05946AB}"/>
    <dgm:cxn modelId="{71BB2388-E4EE-9D4D-A1BF-CE0A4628114B}" type="presOf" srcId="{1C43AD1F-9E3C-0946-A4F6-BCDE6062EE3B}" destId="{29354614-0089-F241-AA0C-D790F069FEB4}" srcOrd="0" destOrd="1" presId="urn:microsoft.com/office/officeart/2005/8/layout/hList1"/>
    <dgm:cxn modelId="{59F0AFCF-2A00-BE44-B22F-7A01DDE1CA15}" type="presOf" srcId="{72F61A96-8F60-274E-928D-F92E2354C813}" destId="{E1F8F807-74C9-6549-8880-DCCA102D562D}" srcOrd="0" destOrd="4" presId="urn:microsoft.com/office/officeart/2005/8/layout/hList1"/>
    <dgm:cxn modelId="{E15ACC10-0B8F-1048-86E0-35DD025AA591}" type="presOf" srcId="{11CD708D-7D36-E944-9AC1-3CA09D7E601B}" destId="{E980C52D-0243-9C45-8BC1-D7A25571C813}" srcOrd="0" destOrd="0" presId="urn:microsoft.com/office/officeart/2005/8/layout/hList1"/>
    <dgm:cxn modelId="{121019D8-6E7A-1B4F-8505-5962D3EFD17A}" type="presOf" srcId="{FF9305B5-8111-434D-B53E-95B4EBFEA30B}" destId="{534E5383-6409-EF40-A1FE-51E80758285D}" srcOrd="0" destOrd="2" presId="urn:microsoft.com/office/officeart/2005/8/layout/hList1"/>
    <dgm:cxn modelId="{0F0C6561-E4CC-5B47-B9D0-C2DC8E282050}" srcId="{EB686AC5-DEB1-B545-A99A-B936D2A1490C}" destId="{D6BF4A0E-6CE9-6148-9FC2-C1AD1E8DE2A7}" srcOrd="0" destOrd="0" parTransId="{0E0EB95F-EEEB-F646-96E0-7E8A88F60B82}" sibTransId="{F333692E-77E6-3F41-ACF7-929D5F02C369}"/>
    <dgm:cxn modelId="{405E8A1A-27BF-A845-8715-2B721BA853AD}" type="presOf" srcId="{CCEF0D16-7FB8-E740-853B-ECA88420FCC3}" destId="{77A16929-4543-8D46-8B21-E84A828362CF}" srcOrd="0" destOrd="3" presId="urn:microsoft.com/office/officeart/2005/8/layout/hList1"/>
    <dgm:cxn modelId="{BF55BD88-EB3F-BC46-B1CB-B9EE28E03E2A}" type="presOf" srcId="{0F2022F3-5964-034A-9FE6-B88839DA427C}" destId="{ADAD204C-3A0B-6E46-8280-0E8B2582A816}" srcOrd="0" destOrd="0" presId="urn:microsoft.com/office/officeart/2005/8/layout/hList1"/>
    <dgm:cxn modelId="{E105FDE8-6BD3-3048-A865-D64BAB7DBDE4}" srcId="{17247661-889F-2647-B00C-72EAD2A10EEC}" destId="{2BF08245-BA45-0C4A-B493-0892B3802FF4}" srcOrd="5" destOrd="0" parTransId="{B575DFFB-DED3-AE41-B9F7-0EF61322BE34}" sibTransId="{E8E5C9FD-736D-E540-AD43-8A0608969065}"/>
    <dgm:cxn modelId="{D470C420-3C54-E748-8419-C5370263CF3C}" type="presOf" srcId="{BA2BEF78-5058-B94D-9224-20587D2F0D2F}" destId="{29354614-0089-F241-AA0C-D790F069FEB4}" srcOrd="0" destOrd="2" presId="urn:microsoft.com/office/officeart/2005/8/layout/hList1"/>
    <dgm:cxn modelId="{DFCE0C05-E913-744E-AB12-96598644AED6}" srcId="{17247661-889F-2647-B00C-72EAD2A10EEC}" destId="{20B6B96D-3D0F-0A45-BB1B-3DE01D0CDE4A}" srcOrd="3" destOrd="0" parTransId="{29384DE4-3261-6146-914D-F3775B87673F}" sibTransId="{CEBDB849-B874-3C42-8199-E01712880821}"/>
    <dgm:cxn modelId="{CF997E50-69D3-E04C-8FDB-8B3342B4B798}" type="presOf" srcId="{E8BA942B-2D55-A54C-AA5D-023FD55A8B03}" destId="{77A16929-4543-8D46-8B21-E84A828362CF}" srcOrd="0" destOrd="4" presId="urn:microsoft.com/office/officeart/2005/8/layout/hList1"/>
    <dgm:cxn modelId="{004BB7F3-A670-FA4F-812A-F0F04E87BC69}" srcId="{11CD708D-7D36-E944-9AC1-3CA09D7E601B}" destId="{EE71BA0E-1466-CF4A-8BE0-F196713B9524}" srcOrd="4" destOrd="0" parTransId="{22970C66-B08F-1B4F-9889-6B79E0ED39F1}" sibTransId="{A15AEEF1-A845-6D41-844D-EC5A5F70FD30}"/>
    <dgm:cxn modelId="{D56F0734-28B8-7E41-A803-61D6042DAEFA}" srcId="{DD657709-D6BF-564A-8014-368BFFA6D45C}" destId="{EB686AC5-DEB1-B545-A99A-B936D2A1490C}" srcOrd="0" destOrd="0" parTransId="{97012C4F-90B7-D745-AF05-A8AF5497FB6A}" sibTransId="{FE92AAA5-E7A9-AD4C-87F7-F50C3963ADAA}"/>
    <dgm:cxn modelId="{0F49093A-C35E-EB4D-BDE5-63BE868FAEEC}" type="presOf" srcId="{2FA0004E-00F8-6B44-80DC-52BB9E43D145}" destId="{E1F8F807-74C9-6549-8880-DCCA102D562D}" srcOrd="0" destOrd="1" presId="urn:microsoft.com/office/officeart/2005/8/layout/hList1"/>
    <dgm:cxn modelId="{C548E620-B7F1-6B4C-BC79-8569C02F9FDB}" srcId="{17247661-889F-2647-B00C-72EAD2A10EEC}" destId="{308305AA-3D17-AC4B-AC6C-1A19645EF42C}" srcOrd="6" destOrd="0" parTransId="{8B42CFC2-E681-BF42-8719-63578B43E082}" sibTransId="{AD960A08-B102-614C-B376-8DC51DB373FC}"/>
    <dgm:cxn modelId="{6FB364CA-1AE7-F24F-8779-809240699928}" srcId="{0F2022F3-5964-034A-9FE6-B88839DA427C}" destId="{E8BA942B-2D55-A54C-AA5D-023FD55A8B03}" srcOrd="4" destOrd="0" parTransId="{3660686B-BC4D-9443-AA94-EC45C41BDDC0}" sibTransId="{CA88E0A1-8C1C-D14F-B23A-4D33B7C10707}"/>
    <dgm:cxn modelId="{E4ABBEFE-7A71-FF48-9670-D19E965BDF01}" type="presOf" srcId="{17247661-889F-2647-B00C-72EAD2A10EEC}" destId="{1DC44FA4-AB8E-7841-93C7-DE966DB41DDD}" srcOrd="0" destOrd="0" presId="urn:microsoft.com/office/officeart/2005/8/layout/hList1"/>
    <dgm:cxn modelId="{93F50D66-9424-6448-B239-58E63E82E878}" srcId="{11CD708D-7D36-E944-9AC1-3CA09D7E601B}" destId="{F1F24ACC-D6D4-DD4A-AB36-76FD27FB44C2}" srcOrd="1" destOrd="0" parTransId="{F9BBFBD1-8D2E-6841-8B3E-9FF81D80F7A3}" sibTransId="{ADA424A0-D5AE-FB4E-82FC-7D22FA3876BF}"/>
    <dgm:cxn modelId="{F1D09DBE-36FC-834F-A362-268661C2BCAE}" type="presOf" srcId="{F43593A2-7C9B-BD46-82CB-7E50B4C5F51D}" destId="{534E5383-6409-EF40-A1FE-51E80758285D}" srcOrd="0" destOrd="0" presId="urn:microsoft.com/office/officeart/2005/8/layout/hList1"/>
    <dgm:cxn modelId="{4297B696-F3CC-6C46-9489-1E1BF18A9664}" srcId="{DD657709-D6BF-564A-8014-368BFFA6D45C}" destId="{11CD708D-7D36-E944-9AC1-3CA09D7E601B}" srcOrd="2" destOrd="0" parTransId="{EA9D8C08-6692-D74D-828E-1FF144757807}" sibTransId="{5E8AB855-E2AD-DF41-968F-A7A974BBCF56}"/>
    <dgm:cxn modelId="{8A88183B-0DB0-F341-976F-B2E6537169CD}" type="presParOf" srcId="{A25B4E12-AFED-1441-B178-E4579AF16BDE}" destId="{DA1F2E07-2ABE-B549-BDB3-ED66F9245E47}" srcOrd="0" destOrd="0" presId="urn:microsoft.com/office/officeart/2005/8/layout/hList1"/>
    <dgm:cxn modelId="{D22FAE89-45D2-1240-B90E-B851F94E88C4}" type="presParOf" srcId="{DA1F2E07-2ABE-B549-BDB3-ED66F9245E47}" destId="{CE448E96-1690-9844-9D09-1E0C1BD5E5B2}" srcOrd="0" destOrd="0" presId="urn:microsoft.com/office/officeart/2005/8/layout/hList1"/>
    <dgm:cxn modelId="{39408A3B-F06D-CB48-9EA8-405E79C90483}" type="presParOf" srcId="{DA1F2E07-2ABE-B549-BDB3-ED66F9245E47}" destId="{29354614-0089-F241-AA0C-D790F069FEB4}" srcOrd="1" destOrd="0" presId="urn:microsoft.com/office/officeart/2005/8/layout/hList1"/>
    <dgm:cxn modelId="{C961E479-0D0F-4849-A913-135D1FB25E2A}" type="presParOf" srcId="{A25B4E12-AFED-1441-B178-E4579AF16BDE}" destId="{34C82BBC-5C7A-704D-BC65-119737A713D1}" srcOrd="1" destOrd="0" presId="urn:microsoft.com/office/officeart/2005/8/layout/hList1"/>
    <dgm:cxn modelId="{1C7A05A6-5904-604C-BC2A-21274EE20807}" type="presParOf" srcId="{A25B4E12-AFED-1441-B178-E4579AF16BDE}" destId="{3FC26B1F-933A-5643-A93B-A727BB27CC9F}" srcOrd="2" destOrd="0" presId="urn:microsoft.com/office/officeart/2005/8/layout/hList1"/>
    <dgm:cxn modelId="{94F69343-1525-2D40-85DE-534BAD13D359}" type="presParOf" srcId="{3FC26B1F-933A-5643-A93B-A727BB27CC9F}" destId="{ADAD204C-3A0B-6E46-8280-0E8B2582A816}" srcOrd="0" destOrd="0" presId="urn:microsoft.com/office/officeart/2005/8/layout/hList1"/>
    <dgm:cxn modelId="{CC9CCE1F-B500-8044-A23E-D7BC6C769485}" type="presParOf" srcId="{3FC26B1F-933A-5643-A93B-A727BB27CC9F}" destId="{77A16929-4543-8D46-8B21-E84A828362CF}" srcOrd="1" destOrd="0" presId="urn:microsoft.com/office/officeart/2005/8/layout/hList1"/>
    <dgm:cxn modelId="{9181CFDD-F17E-2A49-A2E6-BEA681BEE8F3}" type="presParOf" srcId="{A25B4E12-AFED-1441-B178-E4579AF16BDE}" destId="{CAA2D2E5-A43F-0A4F-8051-8AE802AE562A}" srcOrd="3" destOrd="0" presId="urn:microsoft.com/office/officeart/2005/8/layout/hList1"/>
    <dgm:cxn modelId="{4E4ED776-6251-F54A-87F6-4A9C54E79C3B}" type="presParOf" srcId="{A25B4E12-AFED-1441-B178-E4579AF16BDE}" destId="{F459207C-889D-3A4C-9DF4-30C5B82BA591}" srcOrd="4" destOrd="0" presId="urn:microsoft.com/office/officeart/2005/8/layout/hList1"/>
    <dgm:cxn modelId="{D32DB403-ADA9-BA4E-B0F3-C257C5BC5006}" type="presParOf" srcId="{F459207C-889D-3A4C-9DF4-30C5B82BA591}" destId="{E980C52D-0243-9C45-8BC1-D7A25571C813}" srcOrd="0" destOrd="0" presId="urn:microsoft.com/office/officeart/2005/8/layout/hList1"/>
    <dgm:cxn modelId="{32449382-3964-0740-9DDC-CE42CED22BFF}" type="presParOf" srcId="{F459207C-889D-3A4C-9DF4-30C5B82BA591}" destId="{534E5383-6409-EF40-A1FE-51E80758285D}" srcOrd="1" destOrd="0" presId="urn:microsoft.com/office/officeart/2005/8/layout/hList1"/>
    <dgm:cxn modelId="{998087B7-FB99-A04A-8161-DD5FE1B8BE32}" type="presParOf" srcId="{A25B4E12-AFED-1441-B178-E4579AF16BDE}" destId="{9DC355D7-123B-1C45-AC9F-7706F56BB6DC}" srcOrd="5" destOrd="0" presId="urn:microsoft.com/office/officeart/2005/8/layout/hList1"/>
    <dgm:cxn modelId="{E22BDC05-7B77-4C43-A66C-5585AE0908EF}" type="presParOf" srcId="{A25B4E12-AFED-1441-B178-E4579AF16BDE}" destId="{A5BE73D5-4B4F-A248-B594-25E153D3354A}" srcOrd="6" destOrd="0" presId="urn:microsoft.com/office/officeart/2005/8/layout/hList1"/>
    <dgm:cxn modelId="{FC7D3B4A-D836-994B-9B30-A31672448901}" type="presParOf" srcId="{A5BE73D5-4B4F-A248-B594-25E153D3354A}" destId="{1DC44FA4-AB8E-7841-93C7-DE966DB41DDD}" srcOrd="0" destOrd="0" presId="urn:microsoft.com/office/officeart/2005/8/layout/hList1"/>
    <dgm:cxn modelId="{2CFADE17-1D26-264F-9F31-FF918B8B05F0}" type="presParOf" srcId="{A5BE73D5-4B4F-A248-B594-25E153D3354A}" destId="{E1F8F807-74C9-6549-8880-DCCA102D562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4654F6-F0C8-46C1-BFC9-520FBC13F376}" type="datetimeFigureOut">
              <a:rPr lang="it-IT" smtClean="0"/>
              <a:t>10/10/2016</a:t>
            </a:fld>
            <a:endParaRPr lang="it-IT"/>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A1940F-22D7-4202-8A91-92634B8B6DD8}" type="slidenum">
              <a:rPr lang="it-IT" smtClean="0"/>
              <a:t>‹#›</a:t>
            </a:fld>
            <a:endParaRPr lang="it-IT"/>
          </a:p>
        </p:txBody>
      </p:sp>
    </p:spTree>
    <p:extLst>
      <p:ext uri="{BB962C8B-B14F-4D97-AF65-F5344CB8AC3E}">
        <p14:creationId xmlns:p14="http://schemas.microsoft.com/office/powerpoint/2010/main" val="3150056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egnaposto immagine diapositiva 1"/>
          <p:cNvSpPr>
            <a:spLocks noGrp="1" noRot="1" noChangeAspect="1"/>
          </p:cNvSpPr>
          <p:nvPr>
            <p:ph type="sldImg"/>
          </p:nvPr>
        </p:nvSpPr>
        <p:spPr>
          <a:ln/>
        </p:spPr>
      </p:sp>
      <p:sp>
        <p:nvSpPr>
          <p:cNvPr id="24579"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24580"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b="1">
                <a:solidFill>
                  <a:schemeClr val="tx1"/>
                </a:solidFill>
                <a:latin typeface="Times New Roman" panose="02020603050405020304" pitchFamily="18" charset="0"/>
                <a:ea typeface="ＭＳ Ｐゴシック" panose="020B0600070205080204" pitchFamily="34" charset="-128"/>
              </a:defRPr>
            </a:lvl2pPr>
            <a:lvl3pPr eaLnBrk="0" hangingPunct="0">
              <a:defRPr sz="2400" b="1">
                <a:solidFill>
                  <a:schemeClr val="tx1"/>
                </a:solidFill>
                <a:latin typeface="Times New Roman" panose="02020603050405020304" pitchFamily="18" charset="0"/>
                <a:ea typeface="ＭＳ Ｐゴシック" panose="020B0600070205080204" pitchFamily="34" charset="-128"/>
              </a:defRPr>
            </a:lvl3pPr>
            <a:lvl4pPr eaLnBrk="0" hangingPunct="0">
              <a:defRPr sz="2400" b="1">
                <a:solidFill>
                  <a:schemeClr val="tx1"/>
                </a:solidFill>
                <a:latin typeface="Times New Roman" panose="02020603050405020304" pitchFamily="18" charset="0"/>
                <a:ea typeface="ＭＳ Ｐゴシック" panose="020B0600070205080204" pitchFamily="34" charset="-128"/>
              </a:defRPr>
            </a:lvl4pPr>
            <a:lvl5pPr eaLnBrk="0" hangingPunct="0">
              <a:defRPr sz="2400" b="1">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9pPr>
          </a:lstStyle>
          <a:p>
            <a:pPr eaLnBrk="1" hangingPunct="1"/>
            <a:fld id="{77464F3D-4661-4ABB-8255-DCD6B4A44595}" type="slidenum">
              <a:rPr lang="it-IT" altLang="en-US" sz="1200" b="0"/>
              <a:pPr eaLnBrk="1" hangingPunct="1"/>
              <a:t>8</a:t>
            </a:fld>
            <a:endParaRPr lang="it-IT" altLang="en-US" sz="1200" b="0"/>
          </a:p>
        </p:txBody>
      </p:sp>
    </p:spTree>
    <p:extLst>
      <p:ext uri="{BB962C8B-B14F-4D97-AF65-F5344CB8AC3E}">
        <p14:creationId xmlns:p14="http://schemas.microsoft.com/office/powerpoint/2010/main" val="524748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1">
        <a:schemeClr val="bg2"/>
      </p:bgRef>
    </p:bg>
    <p:spTree>
      <p:nvGrpSpPr>
        <p:cNvPr id="1" name=""/>
        <p:cNvGrpSpPr/>
        <p:nvPr/>
      </p:nvGrpSpPr>
      <p:grpSpPr>
        <a:xfrm>
          <a:off x="0" y="0"/>
          <a:ext cx="0" cy="0"/>
          <a:chOff x="0" y="0"/>
          <a:chExt cx="0" cy="0"/>
        </a:xfrm>
      </p:grpSpPr>
      <p:sp>
        <p:nvSpPr>
          <p:cNvPr id="7" name="Rettangolo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tangolo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tangolo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olo 7"/>
          <p:cNvSpPr>
            <a:spLocks noGrp="1"/>
          </p:cNvSpPr>
          <p:nvPr>
            <p:ph type="ctrTitle"/>
          </p:nvPr>
        </p:nvSpPr>
        <p:spPr>
          <a:xfrm>
            <a:off x="2362200" y="4038600"/>
            <a:ext cx="6477000" cy="1828800"/>
          </a:xfrm>
        </p:spPr>
        <p:txBody>
          <a:bodyPr anchor="b"/>
          <a:lstStyle>
            <a:lvl1pPr>
              <a:defRPr cap="all" baseline="0"/>
            </a:lvl1pPr>
          </a:lstStyle>
          <a:p>
            <a:r>
              <a:rPr kumimoji="0" lang="it-IT"/>
              <a:t>Fare clic per modificare lo stile del titolo</a:t>
            </a:r>
            <a:endParaRPr kumimoji="0" lang="en-US"/>
          </a:p>
        </p:txBody>
      </p:sp>
      <p:sp>
        <p:nvSpPr>
          <p:cNvPr id="9" name="Sottotitolo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a:t>Fare clic per modificare lo stile del sottotitolo dello schema</a:t>
            </a:r>
            <a:endParaRPr kumimoji="0" lang="en-US"/>
          </a:p>
        </p:txBody>
      </p:sp>
      <p:sp>
        <p:nvSpPr>
          <p:cNvPr id="28" name="Segnaposto data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E7C57B0B-32E9-4304-B38C-1BD8C4E1DCE8}" type="datetimeFigureOut">
              <a:rPr lang="it-IT" smtClean="0"/>
              <a:pPr/>
              <a:t>10/10/2016</a:t>
            </a:fld>
            <a:endParaRPr lang="it-IT"/>
          </a:p>
        </p:txBody>
      </p:sp>
      <p:sp>
        <p:nvSpPr>
          <p:cNvPr id="17" name="Segnaposto piè di pagina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it-IT"/>
          </a:p>
        </p:txBody>
      </p:sp>
      <p:sp>
        <p:nvSpPr>
          <p:cNvPr id="29" name="Segnaposto numero diapositiva 28"/>
          <p:cNvSpPr>
            <a:spLocks noGrp="1"/>
          </p:cNvSpPr>
          <p:nvPr>
            <p:ph type="sldNum" sz="quarter" idx="12"/>
          </p:nvPr>
        </p:nvSpPr>
        <p:spPr>
          <a:xfrm>
            <a:off x="8001000" y="228600"/>
            <a:ext cx="838200" cy="381000"/>
          </a:xfrm>
        </p:spPr>
        <p:txBody>
          <a:bodyPr/>
          <a:lstStyle>
            <a:lvl1pPr>
              <a:defRPr>
                <a:solidFill>
                  <a:schemeClr val="tx2"/>
                </a:solidFill>
              </a:defRPr>
            </a:lvl1pPr>
          </a:lstStyle>
          <a:p>
            <a:fld id="{1CB5D437-9535-4044-9C2B-C3EE664F6CC9}" type="slidenum">
              <a:rPr lang="it-IT" smtClean="0"/>
              <a:pPr/>
              <a:t>‹#›</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E7C57B0B-32E9-4304-B38C-1BD8C4E1DCE8}" type="datetimeFigureOut">
              <a:rPr lang="it-IT" smtClean="0"/>
              <a:pPr/>
              <a:t>10/10/2016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CB5D437-9535-4044-9C2B-C3EE664F6CC9}" type="slidenum">
              <a:rPr lang="it-IT" smtClean="0"/>
              <a:pPr/>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bg>
      <p:bgRef idx="1001">
        <a:schemeClr val="bg1"/>
      </p:bgRef>
    </p:bg>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53200" y="609600"/>
            <a:ext cx="2057400" cy="5516563"/>
          </a:xfrm>
        </p:spPr>
        <p:txBody>
          <a:bodyPr vert="eaVert"/>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a:xfrm>
            <a:off x="457200" y="609600"/>
            <a:ext cx="5562600" cy="5516564"/>
          </a:xfrm>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a:xfrm>
            <a:off x="6553200" y="6248402"/>
            <a:ext cx="2209800" cy="365125"/>
          </a:xfrm>
        </p:spPr>
        <p:txBody>
          <a:bodyPr/>
          <a:lstStyle/>
          <a:p>
            <a:fld id="{E7C57B0B-32E9-4304-B38C-1BD8C4E1DCE8}" type="datetimeFigureOut">
              <a:rPr lang="it-IT" smtClean="0"/>
              <a:pPr/>
              <a:t>10/10/2016</a:t>
            </a:fld>
            <a:endParaRPr lang="it-IT"/>
          </a:p>
        </p:txBody>
      </p:sp>
      <p:sp>
        <p:nvSpPr>
          <p:cNvPr id="5" name="Segnaposto piè di pagina 4"/>
          <p:cNvSpPr>
            <a:spLocks noGrp="1"/>
          </p:cNvSpPr>
          <p:nvPr>
            <p:ph type="ftr" sz="quarter" idx="11"/>
          </p:nvPr>
        </p:nvSpPr>
        <p:spPr>
          <a:xfrm>
            <a:off x="457201" y="6248207"/>
            <a:ext cx="5573483" cy="365125"/>
          </a:xfrm>
        </p:spPr>
        <p:txBody>
          <a:bodyPr/>
          <a:lstStyle/>
          <a:p>
            <a:endParaRPr lang="it-IT"/>
          </a:p>
        </p:txBody>
      </p:sp>
      <p:sp>
        <p:nvSpPr>
          <p:cNvPr id="7" name="Rettangolo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ttangolo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ttangolo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egnaposto numero diapositiva 5"/>
          <p:cNvSpPr>
            <a:spLocks noGrp="1"/>
          </p:cNvSpPr>
          <p:nvPr>
            <p:ph type="sldNum" sz="quarter" idx="12"/>
          </p:nvPr>
        </p:nvSpPr>
        <p:spPr>
          <a:xfrm rot="5400000">
            <a:off x="5989638" y="144462"/>
            <a:ext cx="533400" cy="244476"/>
          </a:xfrm>
        </p:spPr>
        <p:txBody>
          <a:bodyPr/>
          <a:lstStyle/>
          <a:p>
            <a:fld id="{1CB5D437-9535-4044-9C2B-C3EE664F6CC9}" type="slidenum">
              <a:rPr lang="it-IT" smtClean="0"/>
              <a:pPr/>
              <a:t>‹#›</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12648" y="228600"/>
            <a:ext cx="8153400" cy="990600"/>
          </a:xfrm>
        </p:spPr>
        <p:txBody>
          <a:bodyPr/>
          <a:lstStyle/>
          <a:p>
            <a:r>
              <a:rPr kumimoji="0" lang="it-IT"/>
              <a:t>Fare clic per modificare lo stile del titolo</a:t>
            </a:r>
            <a:endParaRPr kumimoji="0" lang="en-US"/>
          </a:p>
        </p:txBody>
      </p:sp>
      <p:sp>
        <p:nvSpPr>
          <p:cNvPr id="4" name="Segnaposto data 3"/>
          <p:cNvSpPr>
            <a:spLocks noGrp="1"/>
          </p:cNvSpPr>
          <p:nvPr>
            <p:ph type="dt" sz="half" idx="10"/>
          </p:nvPr>
        </p:nvSpPr>
        <p:spPr/>
        <p:txBody>
          <a:bodyPr/>
          <a:lstStyle/>
          <a:p>
            <a:fld id="{E7C57B0B-32E9-4304-B38C-1BD8C4E1DCE8}" type="datetimeFigureOut">
              <a:rPr lang="it-IT" smtClean="0"/>
              <a:pPr/>
              <a:t>10/10/2016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lvl1pPr>
              <a:defRPr>
                <a:solidFill>
                  <a:srgbClr val="FFFFFF"/>
                </a:solidFill>
              </a:defRPr>
            </a:lvl1pPr>
          </a:lstStyle>
          <a:p>
            <a:fld id="{1CB5D437-9535-4044-9C2B-C3EE664F6CC9}" type="slidenum">
              <a:rPr lang="it-IT" smtClean="0"/>
              <a:pPr/>
              <a:t>‹#›</a:t>
            </a:fld>
            <a:endParaRPr lang="it-IT"/>
          </a:p>
        </p:txBody>
      </p:sp>
      <p:sp>
        <p:nvSpPr>
          <p:cNvPr id="8" name="Segnaposto contenuto 7"/>
          <p:cNvSpPr>
            <a:spLocks noGrp="1"/>
          </p:cNvSpPr>
          <p:nvPr>
            <p:ph sz="quarter" idx="1"/>
          </p:nvPr>
        </p:nvSpPr>
        <p:spPr>
          <a:xfrm>
            <a:off x="612648" y="1600200"/>
            <a:ext cx="8153400" cy="4495800"/>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3">
        <a:schemeClr val="bg1"/>
      </p:bgRef>
    </p:bg>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a:t>Fare clic per modificare stili del testo dello schema</a:t>
            </a:r>
          </a:p>
        </p:txBody>
      </p:sp>
      <p:sp>
        <p:nvSpPr>
          <p:cNvPr id="7" name="Rettangolo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ttangolo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ttangolo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olo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it-IT"/>
              <a:t>Fare clic per modificare lo stile del titolo</a:t>
            </a:r>
            <a:endParaRPr kumimoji="0" lang="en-US"/>
          </a:p>
        </p:txBody>
      </p:sp>
      <p:sp>
        <p:nvSpPr>
          <p:cNvPr id="12" name="Segnaposto data 11"/>
          <p:cNvSpPr>
            <a:spLocks noGrp="1"/>
          </p:cNvSpPr>
          <p:nvPr>
            <p:ph type="dt" sz="half" idx="10"/>
          </p:nvPr>
        </p:nvSpPr>
        <p:spPr/>
        <p:txBody>
          <a:bodyPr/>
          <a:lstStyle/>
          <a:p>
            <a:fld id="{E7C57B0B-32E9-4304-B38C-1BD8C4E1DCE8}" type="datetimeFigureOut">
              <a:rPr lang="it-IT" smtClean="0"/>
              <a:pPr/>
              <a:t>10/10/2016</a:t>
            </a:fld>
            <a:endParaRPr lang="it-IT"/>
          </a:p>
        </p:txBody>
      </p:sp>
      <p:sp>
        <p:nvSpPr>
          <p:cNvPr id="13" name="Segnaposto numero diapositiva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1CB5D437-9535-4044-9C2B-C3EE664F6CC9}" type="slidenum">
              <a:rPr lang="it-IT" smtClean="0"/>
              <a:pPr/>
              <a:t>‹#›</a:t>
            </a:fld>
            <a:endParaRPr lang="it-IT"/>
          </a:p>
        </p:txBody>
      </p:sp>
      <p:sp>
        <p:nvSpPr>
          <p:cNvPr id="14" name="Segnaposto piè di pagina 13"/>
          <p:cNvSpPr>
            <a:spLocks noGrp="1"/>
          </p:cNvSpPr>
          <p:nvPr>
            <p:ph type="ftr" sz="quarter" idx="12"/>
          </p:nvPr>
        </p:nvSpPr>
        <p:spPr/>
        <p:txBody>
          <a:bodyPr/>
          <a:lstStyle/>
          <a:p>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9" name="Segnaposto contenuto 8"/>
          <p:cNvSpPr>
            <a:spLocks noGrp="1"/>
          </p:cNvSpPr>
          <p:nvPr>
            <p:ph sz="quarter" idx="1"/>
          </p:nvPr>
        </p:nvSpPr>
        <p:spPr>
          <a:xfrm>
            <a:off x="609600" y="1589567"/>
            <a:ext cx="3886200" cy="4572000"/>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11" name="Segnaposto contenuto 10"/>
          <p:cNvSpPr>
            <a:spLocks noGrp="1"/>
          </p:cNvSpPr>
          <p:nvPr>
            <p:ph sz="quarter" idx="2"/>
          </p:nvPr>
        </p:nvSpPr>
        <p:spPr>
          <a:xfrm>
            <a:off x="4844901" y="1589567"/>
            <a:ext cx="3886200" cy="4572000"/>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8" name="Segnaposto data 7"/>
          <p:cNvSpPr>
            <a:spLocks noGrp="1"/>
          </p:cNvSpPr>
          <p:nvPr>
            <p:ph type="dt" sz="half" idx="15"/>
          </p:nvPr>
        </p:nvSpPr>
        <p:spPr/>
        <p:txBody>
          <a:bodyPr rtlCol="0"/>
          <a:lstStyle/>
          <a:p>
            <a:fld id="{E7C57B0B-32E9-4304-B38C-1BD8C4E1DCE8}" type="datetimeFigureOut">
              <a:rPr lang="it-IT" smtClean="0"/>
              <a:pPr/>
              <a:t>10/10/2016</a:t>
            </a:fld>
            <a:endParaRPr lang="it-IT"/>
          </a:p>
        </p:txBody>
      </p:sp>
      <p:sp>
        <p:nvSpPr>
          <p:cNvPr id="10" name="Segnaposto numero diapositiva 9"/>
          <p:cNvSpPr>
            <a:spLocks noGrp="1"/>
          </p:cNvSpPr>
          <p:nvPr>
            <p:ph type="sldNum" sz="quarter" idx="16"/>
          </p:nvPr>
        </p:nvSpPr>
        <p:spPr/>
        <p:txBody>
          <a:bodyPr rtlCol="0"/>
          <a:lstStyle/>
          <a:p>
            <a:fld id="{1CB5D437-9535-4044-9C2B-C3EE664F6CC9}" type="slidenum">
              <a:rPr lang="it-IT" smtClean="0"/>
              <a:pPr/>
              <a:t>‹#›</a:t>
            </a:fld>
            <a:endParaRPr lang="it-IT"/>
          </a:p>
        </p:txBody>
      </p:sp>
      <p:sp>
        <p:nvSpPr>
          <p:cNvPr id="12" name="Segnaposto piè di pagina 11"/>
          <p:cNvSpPr>
            <a:spLocks noGrp="1"/>
          </p:cNvSpPr>
          <p:nvPr>
            <p:ph type="ftr" sz="quarter" idx="17"/>
          </p:nvPr>
        </p:nvSpPr>
        <p:spPr/>
        <p:txBody>
          <a:bodyPr rtlCol="0"/>
          <a:lstStyle/>
          <a:p>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533400" y="273050"/>
            <a:ext cx="8153400" cy="869950"/>
          </a:xfrm>
        </p:spPr>
        <p:txBody>
          <a:bodyPr anchor="ctr"/>
          <a:lstStyle>
            <a:lvl1pPr>
              <a:defRPr/>
            </a:lvl1pPr>
          </a:lstStyle>
          <a:p>
            <a:r>
              <a:rPr kumimoji="0" lang="it-IT"/>
              <a:t>Fare clic per modificare lo stile del titolo</a:t>
            </a:r>
            <a:endParaRPr kumimoji="0" lang="en-US"/>
          </a:p>
        </p:txBody>
      </p:sp>
      <p:sp>
        <p:nvSpPr>
          <p:cNvPr id="11" name="Segnaposto contenuto 10"/>
          <p:cNvSpPr>
            <a:spLocks noGrp="1"/>
          </p:cNvSpPr>
          <p:nvPr>
            <p:ph sz="quarter" idx="2"/>
          </p:nvPr>
        </p:nvSpPr>
        <p:spPr>
          <a:xfrm>
            <a:off x="609600" y="2438400"/>
            <a:ext cx="3886200" cy="3581400"/>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13" name="Segnaposto contenuto 12"/>
          <p:cNvSpPr>
            <a:spLocks noGrp="1"/>
          </p:cNvSpPr>
          <p:nvPr>
            <p:ph sz="quarter" idx="4"/>
          </p:nvPr>
        </p:nvSpPr>
        <p:spPr>
          <a:xfrm>
            <a:off x="4800600" y="2438400"/>
            <a:ext cx="3886200" cy="3581400"/>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10" name="Segnaposto data 9"/>
          <p:cNvSpPr>
            <a:spLocks noGrp="1"/>
          </p:cNvSpPr>
          <p:nvPr>
            <p:ph type="dt" sz="half" idx="15"/>
          </p:nvPr>
        </p:nvSpPr>
        <p:spPr/>
        <p:txBody>
          <a:bodyPr rtlCol="0"/>
          <a:lstStyle/>
          <a:p>
            <a:fld id="{E7C57B0B-32E9-4304-B38C-1BD8C4E1DCE8}" type="datetimeFigureOut">
              <a:rPr lang="it-IT" smtClean="0"/>
              <a:pPr/>
              <a:t>10/10/2016</a:t>
            </a:fld>
            <a:endParaRPr lang="it-IT"/>
          </a:p>
        </p:txBody>
      </p:sp>
      <p:sp>
        <p:nvSpPr>
          <p:cNvPr id="12" name="Segnaposto numero diapositiva 11"/>
          <p:cNvSpPr>
            <a:spLocks noGrp="1"/>
          </p:cNvSpPr>
          <p:nvPr>
            <p:ph type="sldNum" sz="quarter" idx="16"/>
          </p:nvPr>
        </p:nvSpPr>
        <p:spPr/>
        <p:txBody>
          <a:bodyPr rtlCol="0"/>
          <a:lstStyle/>
          <a:p>
            <a:fld id="{1CB5D437-9535-4044-9C2B-C3EE664F6CC9}" type="slidenum">
              <a:rPr lang="it-IT" smtClean="0"/>
              <a:pPr/>
              <a:t>‹#›</a:t>
            </a:fld>
            <a:endParaRPr lang="it-IT"/>
          </a:p>
        </p:txBody>
      </p:sp>
      <p:sp>
        <p:nvSpPr>
          <p:cNvPr id="14" name="Segnaposto piè di pagina 13"/>
          <p:cNvSpPr>
            <a:spLocks noGrp="1"/>
          </p:cNvSpPr>
          <p:nvPr>
            <p:ph type="ftr" sz="quarter" idx="17"/>
          </p:nvPr>
        </p:nvSpPr>
        <p:spPr/>
        <p:txBody>
          <a:bodyPr rtlCol="0"/>
          <a:lstStyle/>
          <a:p>
            <a:endParaRPr lang="it-IT"/>
          </a:p>
        </p:txBody>
      </p:sp>
      <p:sp>
        <p:nvSpPr>
          <p:cNvPr id="16" name="Segnaposto testo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it-IT"/>
              <a:t>Fare clic per modificare stili del testo dello schema</a:t>
            </a:r>
          </a:p>
        </p:txBody>
      </p:sp>
      <p:sp>
        <p:nvSpPr>
          <p:cNvPr id="15" name="Segnaposto testo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it-IT"/>
              <a:t>Fare clic per modificare stili del testo dello schema</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data 2"/>
          <p:cNvSpPr>
            <a:spLocks noGrp="1"/>
          </p:cNvSpPr>
          <p:nvPr>
            <p:ph type="dt" sz="half" idx="10"/>
          </p:nvPr>
        </p:nvSpPr>
        <p:spPr/>
        <p:txBody>
          <a:bodyPr/>
          <a:lstStyle/>
          <a:p>
            <a:fld id="{E7C57B0B-32E9-4304-B38C-1BD8C4E1DCE8}" type="datetimeFigureOut">
              <a:rPr lang="it-IT" smtClean="0"/>
              <a:pPr/>
              <a:t>10/10/2016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lvl1pPr>
              <a:defRPr>
                <a:solidFill>
                  <a:srgbClr val="FFFFFF"/>
                </a:solidFill>
              </a:defRPr>
            </a:lvl1pPr>
          </a:lstStyle>
          <a:p>
            <a:fld id="{1CB5D437-9535-4044-9C2B-C3EE664F6CC9}" type="slidenum">
              <a:rPr lang="it-IT" smtClean="0"/>
              <a:pPr/>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7C57B0B-32E9-4304-B38C-1BD8C4E1DCE8}" type="datetimeFigureOut">
              <a:rPr lang="it-IT" smtClean="0"/>
              <a:pPr/>
              <a:t>10/10/2016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a:xfrm>
            <a:off x="0" y="6248400"/>
            <a:ext cx="533400" cy="381000"/>
          </a:xfrm>
        </p:spPr>
        <p:txBody>
          <a:bodyPr/>
          <a:lstStyle>
            <a:lvl1pPr>
              <a:defRPr>
                <a:solidFill>
                  <a:schemeClr val="tx2"/>
                </a:solidFill>
              </a:defRPr>
            </a:lvl1pPr>
          </a:lstStyle>
          <a:p>
            <a:fld id="{1CB5D437-9535-4044-9C2B-C3EE664F6CC9}" type="slidenum">
              <a:rPr lang="it-IT" smtClean="0"/>
              <a:pPr/>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0" y="273050"/>
            <a:ext cx="8077200" cy="869950"/>
          </a:xfrm>
        </p:spPr>
        <p:txBody>
          <a:bodyPr anchor="ctr"/>
          <a:lstStyle>
            <a:lvl1pPr algn="l">
              <a:buNone/>
              <a:defRPr sz="4400" b="0"/>
            </a:lvl1pPr>
          </a:lstStyle>
          <a:p>
            <a:r>
              <a:rPr kumimoji="0" lang="it-IT"/>
              <a:t>Fare clic per modificare lo stile del titolo</a:t>
            </a:r>
            <a:endParaRPr kumimoji="0" lang="en-US"/>
          </a:p>
        </p:txBody>
      </p:sp>
      <p:sp>
        <p:nvSpPr>
          <p:cNvPr id="5" name="Segnaposto data 4"/>
          <p:cNvSpPr>
            <a:spLocks noGrp="1"/>
          </p:cNvSpPr>
          <p:nvPr>
            <p:ph type="dt" sz="half" idx="10"/>
          </p:nvPr>
        </p:nvSpPr>
        <p:spPr/>
        <p:txBody>
          <a:bodyPr/>
          <a:lstStyle/>
          <a:p>
            <a:fld id="{E7C57B0B-32E9-4304-B38C-1BD8C4E1DCE8}" type="datetimeFigureOut">
              <a:rPr lang="it-IT" smtClean="0"/>
              <a:pPr/>
              <a:t>10/10/2016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lvl1pPr>
              <a:defRPr>
                <a:solidFill>
                  <a:srgbClr val="FFFFFF"/>
                </a:solidFill>
              </a:defRPr>
            </a:lvl1pPr>
          </a:lstStyle>
          <a:p>
            <a:fld id="{1CB5D437-9535-4044-9C2B-C3EE664F6CC9}" type="slidenum">
              <a:rPr lang="it-IT" smtClean="0"/>
              <a:pPr/>
              <a:t>‹#›</a:t>
            </a:fld>
            <a:endParaRPr lang="it-IT"/>
          </a:p>
        </p:txBody>
      </p:sp>
      <p:sp>
        <p:nvSpPr>
          <p:cNvPr id="3" name="Segnaposto testo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it-IT"/>
              <a:t>Fare clic per modificare stili del testo dello schema</a:t>
            </a:r>
          </a:p>
        </p:txBody>
      </p:sp>
      <p:sp>
        <p:nvSpPr>
          <p:cNvPr id="9" name="Segnaposto contenuto 8"/>
          <p:cNvSpPr>
            <a:spLocks noGrp="1"/>
          </p:cNvSpPr>
          <p:nvPr>
            <p:ph sz="quarter" idx="1"/>
          </p:nvPr>
        </p:nvSpPr>
        <p:spPr>
          <a:xfrm>
            <a:off x="2362200" y="1752600"/>
            <a:ext cx="6400800" cy="4419600"/>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bg>
      <p:bgRef idx="1003">
        <a:schemeClr val="bg2"/>
      </p:bgRef>
    </p:bg>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it-IT"/>
              <a:t>Fare clic per modificare stili del testo dello schema</a:t>
            </a:r>
          </a:p>
        </p:txBody>
      </p:sp>
      <p:sp>
        <p:nvSpPr>
          <p:cNvPr id="8" name="Rettangolo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ttangolo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tangolo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olo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it-IT"/>
              <a:t>Fare clic per modificare lo stile del titolo</a:t>
            </a:r>
            <a:endParaRPr kumimoji="0" lang="en-US"/>
          </a:p>
        </p:txBody>
      </p:sp>
      <p:sp>
        <p:nvSpPr>
          <p:cNvPr id="11" name="Rettangolo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egnaposto data 11"/>
          <p:cNvSpPr>
            <a:spLocks noGrp="1"/>
          </p:cNvSpPr>
          <p:nvPr>
            <p:ph type="dt" sz="half" idx="10"/>
          </p:nvPr>
        </p:nvSpPr>
        <p:spPr>
          <a:xfrm>
            <a:off x="6248400" y="6248400"/>
            <a:ext cx="2667000" cy="365125"/>
          </a:xfrm>
        </p:spPr>
        <p:txBody>
          <a:bodyPr rtlCol="0"/>
          <a:lstStyle/>
          <a:p>
            <a:fld id="{E7C57B0B-32E9-4304-B38C-1BD8C4E1DCE8}" type="datetimeFigureOut">
              <a:rPr lang="it-IT" smtClean="0"/>
              <a:pPr/>
              <a:t>10/10/2016</a:t>
            </a:fld>
            <a:endParaRPr lang="it-IT"/>
          </a:p>
        </p:txBody>
      </p:sp>
      <p:sp>
        <p:nvSpPr>
          <p:cNvPr id="13" name="Segnaposto numero diapositiva 12"/>
          <p:cNvSpPr>
            <a:spLocks noGrp="1"/>
          </p:cNvSpPr>
          <p:nvPr>
            <p:ph type="sldNum" sz="quarter" idx="11"/>
          </p:nvPr>
        </p:nvSpPr>
        <p:spPr>
          <a:xfrm>
            <a:off x="0" y="4667249"/>
            <a:ext cx="1447800" cy="663578"/>
          </a:xfrm>
        </p:spPr>
        <p:txBody>
          <a:bodyPr rtlCol="0"/>
          <a:lstStyle>
            <a:lvl1pPr>
              <a:defRPr sz="2800"/>
            </a:lvl1pPr>
          </a:lstStyle>
          <a:p>
            <a:fld id="{1CB5D437-9535-4044-9C2B-C3EE664F6CC9}" type="slidenum">
              <a:rPr lang="it-IT" smtClean="0"/>
              <a:pPr/>
              <a:t>‹#›</a:t>
            </a:fld>
            <a:endParaRPr lang="it-IT"/>
          </a:p>
        </p:txBody>
      </p:sp>
      <p:sp>
        <p:nvSpPr>
          <p:cNvPr id="14" name="Segnaposto piè di pagina 13"/>
          <p:cNvSpPr>
            <a:spLocks noGrp="1"/>
          </p:cNvSpPr>
          <p:nvPr>
            <p:ph type="ftr" sz="quarter" idx="12"/>
          </p:nvPr>
        </p:nvSpPr>
        <p:spPr>
          <a:xfrm>
            <a:off x="1600200" y="6248206"/>
            <a:ext cx="4572000" cy="365125"/>
          </a:xfrm>
        </p:spPr>
        <p:txBody>
          <a:bodyPr rtlCol="0"/>
          <a:lstStyle/>
          <a:p>
            <a:endParaRPr lang="it-IT"/>
          </a:p>
        </p:txBody>
      </p:sp>
      <p:sp>
        <p:nvSpPr>
          <p:cNvPr id="3" name="Segnaposto immagine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it-IT"/>
              <a:t>Fare clic sull'icona per inserire un'immagine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Segnaposto titolo 21"/>
          <p:cNvSpPr>
            <a:spLocks noGrp="1"/>
          </p:cNvSpPr>
          <p:nvPr>
            <p:ph type="title"/>
          </p:nvPr>
        </p:nvSpPr>
        <p:spPr>
          <a:xfrm>
            <a:off x="609600" y="228600"/>
            <a:ext cx="8153400" cy="990600"/>
          </a:xfrm>
          <a:prstGeom prst="rect">
            <a:avLst/>
          </a:prstGeom>
        </p:spPr>
        <p:txBody>
          <a:bodyPr vert="horz" anchor="ctr">
            <a:normAutofit/>
          </a:bodyPr>
          <a:lstStyle/>
          <a:p>
            <a:r>
              <a:rPr kumimoji="0" lang="it-IT"/>
              <a:t>Fare clic per modificare lo stile del titolo</a:t>
            </a:r>
            <a:endParaRPr kumimoji="0" lang="en-US"/>
          </a:p>
        </p:txBody>
      </p:sp>
      <p:sp>
        <p:nvSpPr>
          <p:cNvPr id="13" name="Segnaposto testo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it-IT"/>
              <a:t>Fare clic per modificare stili del testo dello schema</a:t>
            </a:r>
          </a:p>
          <a:p>
            <a:pPr lvl="1" eaLnBrk="1" latinLnBrk="0" hangingPunct="1"/>
            <a:r>
              <a:rPr kumimoji="0" lang="it-IT"/>
              <a:t>Secondo livello</a:t>
            </a:r>
          </a:p>
          <a:p>
            <a:pPr lvl="2" eaLnBrk="1" latinLnBrk="0" hangingPunct="1"/>
            <a:r>
              <a:rPr kumimoji="0" lang="it-IT"/>
              <a:t>Terzo livello</a:t>
            </a:r>
          </a:p>
          <a:p>
            <a:pPr lvl="3" eaLnBrk="1" latinLnBrk="0" hangingPunct="1"/>
            <a:r>
              <a:rPr kumimoji="0" lang="it-IT"/>
              <a:t>Quarto livello</a:t>
            </a:r>
          </a:p>
          <a:p>
            <a:pPr lvl="4" eaLnBrk="1" latinLnBrk="0" hangingPunct="1"/>
            <a:r>
              <a:rPr kumimoji="0" lang="it-IT"/>
              <a:t>Quinto livello</a:t>
            </a:r>
            <a:endParaRPr kumimoji="0" lang="en-US"/>
          </a:p>
        </p:txBody>
      </p:sp>
      <p:sp>
        <p:nvSpPr>
          <p:cNvPr id="14" name="Segnaposto data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E7C57B0B-32E9-4304-B38C-1BD8C4E1DCE8}" type="datetimeFigureOut">
              <a:rPr lang="it-IT" smtClean="0"/>
              <a:pPr/>
              <a:t>10/10/2016</a:t>
            </a:fld>
            <a:endParaRPr lang="it-IT"/>
          </a:p>
        </p:txBody>
      </p:sp>
      <p:sp>
        <p:nvSpPr>
          <p:cNvPr id="3" name="Segnaposto piè di pagina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it-IT"/>
          </a:p>
        </p:txBody>
      </p:sp>
      <p:sp>
        <p:nvSpPr>
          <p:cNvPr id="7" name="Rettangolo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ttangolo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ttangolo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egnaposto numero diapositiva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1CB5D437-9535-4044-9C2B-C3EE664F6CC9}" type="slidenum">
              <a:rPr lang="it-IT" smtClean="0"/>
              <a:pPr/>
              <a:t>‹#›</a:t>
            </a:fld>
            <a:endParaRPr lang="it-I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2232224"/>
            <a:ext cx="9144000" cy="3429024"/>
          </a:xfrm>
        </p:spPr>
        <p:txBody>
          <a:bodyPr>
            <a:normAutofit/>
          </a:bodyPr>
          <a:lstStyle/>
          <a:p>
            <a:pPr algn="ctr"/>
            <a:r>
              <a:rPr lang="en-GB" sz="2200" dirty="0"/>
              <a:t>Master Degree in Innovative Technologies in Energy Efficient Buildings for Russian &amp; Armenian Universities and Stakeholders</a:t>
            </a:r>
            <a:br>
              <a:rPr lang="it-IT" sz="2200" dirty="0"/>
            </a:br>
            <a:br>
              <a:rPr lang="it-IT" dirty="0"/>
            </a:br>
            <a:r>
              <a:rPr lang="it-IT" dirty="0"/>
              <a:t>- </a:t>
            </a:r>
            <a:r>
              <a:rPr lang="it-IT" dirty="0" err="1"/>
              <a:t>LeSSON</a:t>
            </a:r>
            <a:r>
              <a:rPr lang="it-IT" dirty="0"/>
              <a:t> 2 –</a:t>
            </a:r>
            <a:br>
              <a:rPr lang="it-IT" dirty="0"/>
            </a:br>
            <a:r>
              <a:rPr lang="it-IT" b="1" dirty="0">
                <a:effectLst>
                  <a:outerShdw blurRad="38100" dist="38100" dir="2700000" algn="tl">
                    <a:srgbClr val="000000">
                      <a:alpha val="43137"/>
                    </a:srgbClr>
                  </a:outerShdw>
                </a:effectLst>
              </a:rPr>
              <a:t>CONCEPTS AND DEFINITIONS</a:t>
            </a:r>
          </a:p>
        </p:txBody>
      </p:sp>
      <p:sp>
        <p:nvSpPr>
          <p:cNvPr id="3" name="Sottotitolo 2"/>
          <p:cNvSpPr>
            <a:spLocks noGrp="1"/>
          </p:cNvSpPr>
          <p:nvPr>
            <p:ph type="subTitle" idx="1"/>
          </p:nvPr>
        </p:nvSpPr>
        <p:spPr/>
        <p:txBody>
          <a:bodyPr/>
          <a:lstStyle/>
          <a:p>
            <a:r>
              <a:rPr lang="it-IT" dirty="0"/>
              <a:t>Prof. Ing. Flavio Tonelli</a:t>
            </a:r>
          </a:p>
        </p:txBody>
      </p:sp>
      <p:sp>
        <p:nvSpPr>
          <p:cNvPr id="4" name="Sottotitolo 2"/>
          <p:cNvSpPr txBox="1">
            <a:spLocks/>
          </p:cNvSpPr>
          <p:nvPr/>
        </p:nvSpPr>
        <p:spPr>
          <a:xfrm>
            <a:off x="9540" y="6059327"/>
            <a:ext cx="2133568" cy="685800"/>
          </a:xfrm>
          <a:prstGeom prst="rect">
            <a:avLst/>
          </a:prstGeom>
        </p:spPr>
        <p:txBody>
          <a:bodyPr vert="horz" anchor="ctr">
            <a:normAutofit/>
          </a:bodyPr>
          <a:lstStyle/>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it-IT" sz="2600" b="0" i="0" u="none" strike="noStrike" kern="1200" cap="none" spc="0" normalizeH="0" baseline="0" noProof="0" dirty="0">
                <a:ln>
                  <a:noFill/>
                </a:ln>
                <a:solidFill>
                  <a:srgbClr val="FFFFFF"/>
                </a:solidFill>
                <a:effectLst/>
                <a:uLnTx/>
                <a:uFillTx/>
                <a:latin typeface="+mn-lt"/>
                <a:ea typeface="+mn-ea"/>
                <a:cs typeface="+mn-cs"/>
              </a:rPr>
              <a:t>10-10-2016</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0192" y="5986782"/>
            <a:ext cx="2843808" cy="81230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8304" y="156838"/>
            <a:ext cx="1656184" cy="1656184"/>
          </a:xfrm>
          <a:prstGeom prst="rect">
            <a:avLst/>
          </a:prstGeom>
        </p:spPr>
      </p:pic>
      <p:pic>
        <p:nvPicPr>
          <p:cNvPr id="7" name="Picture 2" descr="http://tse1.mm.bing.net/th?&amp;id=OIP.Md3476296539fa4fa7eb63e5fd27c0b02o0&amp;w=213&amp;h=281&amp;c=0&amp;pid=1.9&amp;rs=0&amp;p=0&amp;r=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56838"/>
            <a:ext cx="1236768" cy="16393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Grp="1" noChangeArrowheads="1"/>
          </p:cNvSpPr>
          <p:nvPr>
            <p:ph type="title"/>
          </p:nvPr>
        </p:nvSpPr>
        <p:spPr/>
        <p:txBody>
          <a:bodyPr/>
          <a:lstStyle/>
          <a:p>
            <a:pPr eaLnBrk="1" hangingPunct="1"/>
            <a:r>
              <a:rPr lang="it-IT" altLang="en-US">
                <a:ea typeface="ＭＳ Ｐゴシック" panose="020B0600070205080204" pitchFamily="34" charset="-128"/>
              </a:rPr>
              <a:t>Project Management</a:t>
            </a:r>
            <a:endParaRPr lang="it-IT" altLang="en-US" sz="1800" i="1">
              <a:ea typeface="ＭＳ Ｐゴシック" panose="020B0600070205080204" pitchFamily="34" charset="-128"/>
            </a:endParaRPr>
          </a:p>
        </p:txBody>
      </p:sp>
      <p:sp>
        <p:nvSpPr>
          <p:cNvPr id="26627" name="Rectangle 3"/>
          <p:cNvSpPr>
            <a:spLocks noGrp="1" noChangeArrowheads="1"/>
          </p:cNvSpPr>
          <p:nvPr>
            <p:ph type="body" idx="1"/>
          </p:nvPr>
        </p:nvSpPr>
        <p:spPr/>
        <p:txBody>
          <a:bodyPr/>
          <a:lstStyle/>
          <a:p>
            <a:pPr algn="just" eaLnBrk="1" hangingPunct="1">
              <a:lnSpc>
                <a:spcPct val="150000"/>
              </a:lnSpc>
              <a:spcBef>
                <a:spcPct val="0"/>
              </a:spcBef>
            </a:pPr>
            <a:r>
              <a:rPr lang="it-IT" altLang="en-US" sz="1600">
                <a:ea typeface="ＭＳ Ｐゴシック" panose="020B0600070205080204" pitchFamily="34" charset="-128"/>
              </a:rPr>
              <a:t>The literature describes many cases where project management has failed because: </a:t>
            </a:r>
          </a:p>
          <a:p>
            <a:pPr lvl="1" algn="just" eaLnBrk="1" hangingPunct="1">
              <a:lnSpc>
                <a:spcPct val="150000"/>
              </a:lnSpc>
              <a:spcBef>
                <a:spcPct val="0"/>
              </a:spcBef>
            </a:pPr>
            <a:r>
              <a:rPr lang="it-IT" altLang="en-US" sz="1600">
                <a:ea typeface="ＭＳ Ｐゴシック" panose="020B0600070205080204" pitchFamily="34" charset="-128"/>
              </a:rPr>
              <a:t>There was no need for project management. </a:t>
            </a:r>
          </a:p>
          <a:p>
            <a:pPr lvl="1" algn="just" eaLnBrk="1" hangingPunct="1">
              <a:lnSpc>
                <a:spcPct val="150000"/>
              </a:lnSpc>
              <a:spcBef>
                <a:spcPct val="0"/>
              </a:spcBef>
            </a:pPr>
            <a:r>
              <a:rPr lang="it-IT" altLang="en-US" sz="1600">
                <a:ea typeface="ＭＳ Ｐゴシック" panose="020B0600070205080204" pitchFamily="34" charset="-128"/>
              </a:rPr>
              <a:t>Employees were not informed about how project management should work.</a:t>
            </a:r>
          </a:p>
          <a:p>
            <a:pPr lvl="1" algn="just" eaLnBrk="1" hangingPunct="1">
              <a:lnSpc>
                <a:spcPct val="150000"/>
              </a:lnSpc>
              <a:spcBef>
                <a:spcPct val="0"/>
              </a:spcBef>
            </a:pPr>
            <a:r>
              <a:rPr lang="it-IT" altLang="en-US" sz="1600">
                <a:ea typeface="ＭＳ Ｐゴシック" panose="020B0600070205080204" pitchFamily="34" charset="-128"/>
              </a:rPr>
              <a:t>Executives did not select the appropriate projects or project managers for the first few projects. </a:t>
            </a:r>
          </a:p>
          <a:p>
            <a:pPr lvl="1" algn="just" eaLnBrk="1" hangingPunct="1">
              <a:lnSpc>
                <a:spcPct val="150000"/>
              </a:lnSpc>
              <a:spcBef>
                <a:spcPct val="0"/>
              </a:spcBef>
            </a:pPr>
            <a:r>
              <a:rPr lang="it-IT" altLang="en-US" sz="1600">
                <a:ea typeface="ＭＳ Ｐゴシック" panose="020B0600070205080204" pitchFamily="34" charset="-128"/>
              </a:rPr>
              <a:t>There was no attempt to explain the effect of the project management organizational form on the wage and salary administration program. </a:t>
            </a:r>
          </a:p>
          <a:p>
            <a:pPr lvl="1" algn="just" eaLnBrk="1" hangingPunct="1">
              <a:lnSpc>
                <a:spcPct val="150000"/>
              </a:lnSpc>
              <a:spcBef>
                <a:spcPct val="0"/>
              </a:spcBef>
            </a:pPr>
            <a:r>
              <a:rPr lang="it-IT" altLang="en-US" sz="1600">
                <a:ea typeface="ＭＳ Ｐゴシック" panose="020B0600070205080204" pitchFamily="34" charset="-128"/>
              </a:rPr>
              <a:t>Employees were not convinced that executives were in total support of the change. </a:t>
            </a:r>
          </a:p>
        </p:txBody>
      </p:sp>
    </p:spTree>
    <p:extLst>
      <p:ext uri="{BB962C8B-B14F-4D97-AF65-F5344CB8AC3E}">
        <p14:creationId xmlns:p14="http://schemas.microsoft.com/office/powerpoint/2010/main" val="2327155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Grp="1" noChangeArrowheads="1"/>
          </p:cNvSpPr>
          <p:nvPr>
            <p:ph type="title"/>
          </p:nvPr>
        </p:nvSpPr>
        <p:spPr/>
        <p:txBody>
          <a:bodyPr/>
          <a:lstStyle/>
          <a:p>
            <a:pPr eaLnBrk="1" hangingPunct="1"/>
            <a:r>
              <a:rPr lang="it-IT" altLang="en-US">
                <a:ea typeface="ＭＳ Ｐゴシック" panose="020B0600070205080204" pitchFamily="34" charset="-128"/>
              </a:rPr>
              <a:t>Example (1/3)</a:t>
            </a:r>
            <a:endParaRPr lang="it-IT" altLang="en-US" sz="1800" i="1">
              <a:ea typeface="ＭＳ Ｐゴシック" panose="020B0600070205080204" pitchFamily="34" charset="-128"/>
            </a:endParaRPr>
          </a:p>
        </p:txBody>
      </p:sp>
      <p:sp>
        <p:nvSpPr>
          <p:cNvPr id="27651" name="Rectangle 3"/>
          <p:cNvSpPr>
            <a:spLocks noGrp="1" noChangeArrowheads="1"/>
          </p:cNvSpPr>
          <p:nvPr>
            <p:ph type="body" idx="1"/>
          </p:nvPr>
        </p:nvSpPr>
        <p:spPr/>
        <p:txBody>
          <a:bodyPr/>
          <a:lstStyle/>
          <a:p>
            <a:pPr algn="just" eaLnBrk="1" hangingPunct="1">
              <a:spcBef>
                <a:spcPct val="0"/>
              </a:spcBef>
            </a:pPr>
            <a:r>
              <a:rPr lang="it-IT" altLang="en-US" sz="1600">
                <a:ea typeface="ＭＳ Ｐゴシック" panose="020B0600070205080204" pitchFamily="34" charset="-128"/>
              </a:rPr>
              <a:t>Highly traditional company that purchased a computer a few years ago. </a:t>
            </a:r>
          </a:p>
          <a:p>
            <a:pPr algn="just" eaLnBrk="1" hangingPunct="1">
              <a:spcBef>
                <a:spcPct val="0"/>
              </a:spcBef>
            </a:pPr>
            <a:r>
              <a:rPr lang="it-IT" altLang="en-US" sz="1600">
                <a:ea typeface="ＭＳ Ｐゴシック" panose="020B0600070205080204" pitchFamily="34" charset="-128"/>
              </a:rPr>
              <a:t>The company has five divisions: engineering, finance, manufacturing, marketing, and personnel. </a:t>
            </a:r>
          </a:p>
          <a:p>
            <a:pPr algn="just" eaLnBrk="1" hangingPunct="1">
              <a:spcBef>
                <a:spcPct val="0"/>
              </a:spcBef>
            </a:pPr>
            <a:r>
              <a:rPr lang="it-IT" altLang="en-US" sz="1600">
                <a:ea typeface="ＭＳ Ｐゴシック" panose="020B0600070205080204" pitchFamily="34" charset="-128"/>
              </a:rPr>
              <a:t>Not knowing where to put the computer, the chief executive officer created an electronic data processing (EDP) department and placed it under finance and accounting. The executive's rationale was that since the purpose for buying the computer was to eliminate repetitive tasks and the majority of these were in accounting and finance, that was where EDP belonged. The vice president for accounting and finance might not be qualified to manage the EDP department, but that seemed beside the point. </a:t>
            </a:r>
          </a:p>
          <a:p>
            <a:pPr algn="just" eaLnBrk="1" hangingPunct="1">
              <a:spcBef>
                <a:spcPct val="0"/>
              </a:spcBef>
            </a:pPr>
            <a:r>
              <a:rPr lang="it-IT" altLang="en-US" sz="1600">
                <a:ea typeface="ＭＳ Ｐゴシック" panose="020B0600070205080204" pitchFamily="34" charset="-128"/>
              </a:rPr>
              <a:t>The EDP department has a staff of scientific and business computer programmers and systems analysts. The scientific programmers spend almost all their time working in the engineering division writing engineering programs; they must learn engineering in order to do this. In this company, the engineer does not consider himself to be a computer programmer, but does the computer programmer consider himself to be an engineer?</a:t>
            </a:r>
          </a:p>
        </p:txBody>
      </p:sp>
    </p:spTree>
    <p:extLst>
      <p:ext uri="{BB962C8B-B14F-4D97-AF65-F5344CB8AC3E}">
        <p14:creationId xmlns:p14="http://schemas.microsoft.com/office/powerpoint/2010/main" val="2216457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Grp="1" noChangeArrowheads="1"/>
          </p:cNvSpPr>
          <p:nvPr>
            <p:ph type="title"/>
          </p:nvPr>
        </p:nvSpPr>
        <p:spPr/>
        <p:txBody>
          <a:bodyPr/>
          <a:lstStyle/>
          <a:p>
            <a:pPr eaLnBrk="1" hangingPunct="1"/>
            <a:r>
              <a:rPr lang="it-IT" altLang="en-US">
                <a:ea typeface="ＭＳ Ｐゴシック" panose="020B0600070205080204" pitchFamily="34" charset="-128"/>
              </a:rPr>
              <a:t>Example (2/3)</a:t>
            </a:r>
            <a:endParaRPr lang="it-IT" altLang="en-US" sz="1800" i="1">
              <a:ea typeface="ＭＳ Ｐゴシック" panose="020B0600070205080204" pitchFamily="34" charset="-128"/>
            </a:endParaRPr>
          </a:p>
        </p:txBody>
      </p:sp>
      <p:sp>
        <p:nvSpPr>
          <p:cNvPr id="28675" name="Rectangle 3"/>
          <p:cNvSpPr>
            <a:spLocks noGrp="1" noChangeArrowheads="1"/>
          </p:cNvSpPr>
          <p:nvPr>
            <p:ph type="body" idx="1"/>
          </p:nvPr>
        </p:nvSpPr>
        <p:spPr/>
        <p:txBody>
          <a:bodyPr/>
          <a:lstStyle/>
          <a:p>
            <a:pPr algn="just" eaLnBrk="1" hangingPunct="1">
              <a:spcBef>
                <a:spcPct val="0"/>
              </a:spcBef>
            </a:pPr>
            <a:r>
              <a:rPr lang="it-IT" altLang="en-US" sz="1600">
                <a:ea typeface="ＭＳ Ｐゴシック" panose="020B0600070205080204" pitchFamily="34" charset="-128"/>
              </a:rPr>
              <a:t>The company's policy is that merit and cost-of-living increases are given out in July of each year. This year the average salary increase will be 7 percent. However, the president wants the increase given according to merit, and not as a flat rate across the board. </a:t>
            </a:r>
          </a:p>
          <a:p>
            <a:pPr algn="just" eaLnBrk="1" hangingPunct="1">
              <a:spcBef>
                <a:spcPct val="0"/>
              </a:spcBef>
            </a:pPr>
            <a:r>
              <a:rPr lang="it-IT" altLang="en-US" sz="1600">
                <a:ea typeface="ＭＳ Ｐゴシック" panose="020B0600070205080204" pitchFamily="34" charset="-128"/>
              </a:rPr>
              <a:t>After long hours of deliberation, it was decided that engineering, manufacturing, and marketing would receive 8 percent raises, and finance and personnel 5.5 percent. </a:t>
            </a:r>
          </a:p>
          <a:p>
            <a:pPr algn="just" eaLnBrk="1" hangingPunct="1">
              <a:spcBef>
                <a:spcPct val="0"/>
              </a:spcBef>
            </a:pPr>
            <a:r>
              <a:rPr lang="it-IT" altLang="en-US" sz="1600">
                <a:ea typeface="ＭＳ Ｐゴシック" panose="020B0600070205080204" pitchFamily="34" charset="-128"/>
              </a:rPr>
              <a:t>After announcement of the salary increases, the scientific programmers began to complain because they felt they were doing engineering-type work and should therefore be paid according to the engineering pay scale. </a:t>
            </a:r>
          </a:p>
          <a:p>
            <a:pPr algn="just" eaLnBrk="1" hangingPunct="1">
              <a:spcBef>
                <a:spcPct val="0"/>
              </a:spcBef>
            </a:pPr>
            <a:r>
              <a:rPr lang="it-IT" altLang="en-US" sz="1600">
                <a:ea typeface="ＭＳ Ｐゴシック" panose="020B0600070205080204" pitchFamily="34" charset="-128"/>
              </a:rPr>
              <a:t>Management tried to resolve this problem by giving each division its own computer and personnel. </a:t>
            </a:r>
          </a:p>
          <a:p>
            <a:pPr algn="just" eaLnBrk="1" hangingPunct="1">
              <a:spcBef>
                <a:spcPct val="0"/>
              </a:spcBef>
            </a:pPr>
            <a:r>
              <a:rPr lang="it-IT" altLang="en-US" sz="1600">
                <a:ea typeface="ＭＳ Ｐゴシック" panose="020B0600070205080204" pitchFamily="34" charset="-128"/>
              </a:rPr>
              <a:t>However, this resulted in duplication of effort and inefficient use of personnel. With the rapid advancements in computer technology of recent years, management realized the need for timely access to information for executive decision making. In a rather bold move, executives created a new division called management information systems (MIS). </a:t>
            </a:r>
          </a:p>
        </p:txBody>
      </p:sp>
    </p:spTree>
    <p:extLst>
      <p:ext uri="{BB962C8B-B14F-4D97-AF65-F5344CB8AC3E}">
        <p14:creationId xmlns:p14="http://schemas.microsoft.com/office/powerpoint/2010/main" val="2054735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Grp="1" noChangeArrowheads="1"/>
          </p:cNvSpPr>
          <p:nvPr>
            <p:ph type="title"/>
          </p:nvPr>
        </p:nvSpPr>
        <p:spPr/>
        <p:txBody>
          <a:bodyPr/>
          <a:lstStyle/>
          <a:p>
            <a:pPr eaLnBrk="1" hangingPunct="1"/>
            <a:r>
              <a:rPr lang="it-IT" altLang="en-US">
                <a:ea typeface="ＭＳ Ｐゴシック" panose="020B0600070205080204" pitchFamily="34" charset="-128"/>
              </a:rPr>
              <a:t>Example (3/3)</a:t>
            </a:r>
            <a:endParaRPr lang="it-IT" altLang="en-US" sz="1800" i="1">
              <a:ea typeface="ＭＳ Ｐゴシック" panose="020B0600070205080204" pitchFamily="34" charset="-128"/>
            </a:endParaRPr>
          </a:p>
        </p:txBody>
      </p:sp>
      <p:sp>
        <p:nvSpPr>
          <p:cNvPr id="29699" name="Rectangle 3"/>
          <p:cNvSpPr>
            <a:spLocks noGrp="1" noChangeArrowheads="1"/>
          </p:cNvSpPr>
          <p:nvPr>
            <p:ph type="body" idx="1"/>
          </p:nvPr>
        </p:nvSpPr>
        <p:spPr/>
        <p:txBody>
          <a:bodyPr>
            <a:normAutofit lnSpcReduction="10000"/>
          </a:bodyPr>
          <a:lstStyle/>
          <a:p>
            <a:pPr algn="just" eaLnBrk="1" hangingPunct="1">
              <a:spcBef>
                <a:spcPct val="0"/>
              </a:spcBef>
            </a:pPr>
            <a:r>
              <a:rPr lang="it-IT" altLang="en-US" sz="1600">
                <a:ea typeface="ＭＳ Ｐゴシック" panose="020B0600070205080204" pitchFamily="34" charset="-128"/>
              </a:rPr>
              <a:t>The MIS division now has full control of all computer operations and gives the EDP personnel the opportunity to show that they actually contribute to corporate profits. </a:t>
            </a:r>
          </a:p>
          <a:p>
            <a:pPr algn="just" eaLnBrk="1" hangingPunct="1">
              <a:spcBef>
                <a:spcPct val="0"/>
              </a:spcBef>
            </a:pPr>
            <a:r>
              <a:rPr lang="it-IT" altLang="en-US" sz="1600">
                <a:ea typeface="ＭＳ Ｐゴシック" panose="020B0600070205080204" pitchFamily="34" charset="-128"/>
              </a:rPr>
              <a:t>Elevating the computer to the top levels of the organization was a significant step toward project management. Unfortunately, many executives did not fully realize what had happened. Because of the need for a rapid information retrieval system that can integrate data from a variety of line organizations, the MIS personnel soon found that they were working horizontally, not vertically. </a:t>
            </a:r>
          </a:p>
          <a:p>
            <a:pPr algn="just" eaLnBrk="1" hangingPunct="1">
              <a:spcBef>
                <a:spcPct val="0"/>
              </a:spcBef>
            </a:pPr>
            <a:r>
              <a:rPr lang="it-IT" altLang="en-US" sz="1600">
                <a:ea typeface="ＭＳ Ｐゴシック" panose="020B0600070205080204" pitchFamily="34" charset="-128"/>
              </a:rPr>
              <a:t>Today, MIS packages cut across every division of the company. Thus, the project management concept for handling a horizontal flow of work emerged.</a:t>
            </a:r>
          </a:p>
          <a:p>
            <a:pPr algn="just" eaLnBrk="1" hangingPunct="1">
              <a:spcBef>
                <a:spcPct val="0"/>
              </a:spcBef>
            </a:pPr>
            <a:r>
              <a:rPr lang="it-IT" altLang="en-US" sz="1600">
                <a:ea typeface="ＭＳ Ｐゴシック" panose="020B0600070205080204" pitchFamily="34" charset="-128"/>
              </a:rPr>
              <a:t>With the emergence of data processing project management, executives were forced to find immediate answers to such questions as: </a:t>
            </a:r>
          </a:p>
          <a:p>
            <a:pPr lvl="1" algn="just" eaLnBrk="1" hangingPunct="1">
              <a:spcBef>
                <a:spcPct val="0"/>
              </a:spcBef>
            </a:pPr>
            <a:r>
              <a:rPr lang="it-IT" altLang="en-US" sz="1400">
                <a:ea typeface="ＭＳ Ｐゴシック" panose="020B0600070205080204" pitchFamily="34" charset="-128"/>
              </a:rPr>
              <a:t>Can we have project management strictly for data processing projects? </a:t>
            </a:r>
          </a:p>
          <a:p>
            <a:pPr lvl="1" algn="just" eaLnBrk="1" hangingPunct="1">
              <a:spcBef>
                <a:spcPct val="0"/>
              </a:spcBef>
            </a:pPr>
            <a:r>
              <a:rPr lang="it-IT" altLang="en-US" sz="1400">
                <a:ea typeface="ＭＳ Ｐゴシック" panose="020B0600070205080204" pitchFamily="34" charset="-128"/>
              </a:rPr>
              <a:t>Should the project manager be the programmer or the user? </a:t>
            </a:r>
          </a:p>
          <a:p>
            <a:pPr lvl="1" algn="just" eaLnBrk="1" hangingPunct="1">
              <a:spcBef>
                <a:spcPct val="0"/>
              </a:spcBef>
            </a:pPr>
            <a:r>
              <a:rPr lang="it-IT" altLang="en-US" sz="1400">
                <a:ea typeface="ＭＳ Ｐゴシック" panose="020B0600070205080204" pitchFamily="34" charset="-128"/>
              </a:rPr>
              <a:t>How much authority should be delegated to the project manager, and will this delegated authority cause a shift in the organizational equilibrium? </a:t>
            </a:r>
          </a:p>
          <a:p>
            <a:pPr algn="just" eaLnBrk="1" hangingPunct="1">
              <a:spcBef>
                <a:spcPct val="0"/>
              </a:spcBef>
            </a:pPr>
            <a:r>
              <a:rPr lang="it-IT" altLang="en-US" sz="1600">
                <a:ea typeface="ＭＳ Ｐゴシック" panose="020B0600070205080204" pitchFamily="34" charset="-128"/>
              </a:rPr>
              <a:t>The answers to these questions have not been and still are not easy to solve. Today, IBM provides its customers with the opportunity to hire IBM as the in-house data processing project management team. This partially eliminates the necessity for establishing internal project management relationships that could easily become permanent.</a:t>
            </a:r>
          </a:p>
        </p:txBody>
      </p:sp>
    </p:spTree>
    <p:extLst>
      <p:ext uri="{BB962C8B-B14F-4D97-AF65-F5344CB8AC3E}">
        <p14:creationId xmlns:p14="http://schemas.microsoft.com/office/powerpoint/2010/main" val="3303621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Grp="1" noChangeArrowheads="1"/>
          </p:cNvSpPr>
          <p:nvPr>
            <p:ph type="title"/>
          </p:nvPr>
        </p:nvSpPr>
        <p:spPr/>
        <p:txBody>
          <a:bodyPr/>
          <a:lstStyle/>
          <a:p>
            <a:pPr eaLnBrk="1" hangingPunct="1"/>
            <a:r>
              <a:rPr lang="it-IT" altLang="en-US">
                <a:ea typeface="ＭＳ Ｐゴシック" panose="020B0600070205080204" pitchFamily="34" charset="-128"/>
              </a:rPr>
              <a:t>Project Management</a:t>
            </a:r>
            <a:endParaRPr lang="it-IT" altLang="en-US" sz="1800" i="1">
              <a:ea typeface="ＭＳ Ｐゴシック" panose="020B0600070205080204" pitchFamily="34" charset="-128"/>
            </a:endParaRPr>
          </a:p>
        </p:txBody>
      </p:sp>
      <p:pic>
        <p:nvPicPr>
          <p:cNvPr id="30723" name="Immagin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133600"/>
            <a:ext cx="6442075"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1303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Grp="1" noChangeArrowheads="1"/>
          </p:cNvSpPr>
          <p:nvPr>
            <p:ph type="title"/>
          </p:nvPr>
        </p:nvSpPr>
        <p:spPr/>
        <p:txBody>
          <a:bodyPr/>
          <a:lstStyle/>
          <a:p>
            <a:pPr eaLnBrk="1" hangingPunct="1"/>
            <a:r>
              <a:rPr lang="it-IT" altLang="en-US">
                <a:ea typeface="ＭＳ Ｐゴシック" panose="020B0600070205080204" pitchFamily="34" charset="-128"/>
              </a:rPr>
              <a:t>Project Management</a:t>
            </a:r>
            <a:endParaRPr lang="it-IT" altLang="en-US" sz="1800" i="1">
              <a:ea typeface="ＭＳ Ｐゴシック" panose="020B0600070205080204" pitchFamily="34" charset="-128"/>
            </a:endParaRPr>
          </a:p>
        </p:txBody>
      </p:sp>
      <p:pic>
        <p:nvPicPr>
          <p:cNvPr id="31747" name="Immagin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057400"/>
            <a:ext cx="6680200"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3976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Grp="1" noChangeArrowheads="1"/>
          </p:cNvSpPr>
          <p:nvPr>
            <p:ph type="title"/>
          </p:nvPr>
        </p:nvSpPr>
        <p:spPr/>
        <p:txBody>
          <a:bodyPr>
            <a:normAutofit fontScale="90000"/>
          </a:bodyPr>
          <a:lstStyle/>
          <a:p>
            <a:pPr eaLnBrk="1" hangingPunct="1"/>
            <a:r>
              <a:rPr lang="it-IT" altLang="en-US">
                <a:ea typeface="ＭＳ Ｐゴシック" panose="020B0600070205080204" pitchFamily="34" charset="-128"/>
              </a:rPr>
              <a:t>Phases of Project Management implementation</a:t>
            </a:r>
            <a:endParaRPr lang="it-IT" altLang="en-US" sz="1800" i="1">
              <a:ea typeface="ＭＳ Ｐゴシック" panose="020B0600070205080204" pitchFamily="34" charset="-128"/>
            </a:endParaRPr>
          </a:p>
        </p:txBody>
      </p:sp>
      <p:sp>
        <p:nvSpPr>
          <p:cNvPr id="32771" name="Rectangle 3"/>
          <p:cNvSpPr>
            <a:spLocks noGrp="1" noChangeArrowheads="1"/>
          </p:cNvSpPr>
          <p:nvPr>
            <p:ph type="body" idx="1"/>
          </p:nvPr>
        </p:nvSpPr>
        <p:spPr/>
        <p:txBody>
          <a:bodyPr/>
          <a:lstStyle/>
          <a:p>
            <a:pPr algn="just" eaLnBrk="1" hangingPunct="1">
              <a:spcBef>
                <a:spcPct val="0"/>
              </a:spcBef>
            </a:pPr>
            <a:r>
              <a:rPr lang="it-IT" altLang="en-US" sz="1600">
                <a:ea typeface="ＭＳ Ｐゴシック" panose="020B0600070205080204" pitchFamily="34" charset="-128"/>
              </a:rPr>
              <a:t>FIRST PHASE: organizations perceive the need for project management;</a:t>
            </a:r>
          </a:p>
          <a:p>
            <a:pPr algn="just" eaLnBrk="1" hangingPunct="1">
              <a:spcBef>
                <a:spcPct val="0"/>
              </a:spcBef>
            </a:pPr>
            <a:r>
              <a:rPr lang="it-IT" altLang="en-US" sz="1600">
                <a:ea typeface="ＭＳ Ｐゴシック" panose="020B0600070205080204" pitchFamily="34" charset="-128"/>
              </a:rPr>
              <a:t>SECOND PHASE: Executive Support. Project management cannot be implemented rapidly in the near term without executive support. Furthermore, the support must be visible to all. </a:t>
            </a:r>
          </a:p>
          <a:p>
            <a:pPr algn="just" eaLnBrk="1" hangingPunct="1">
              <a:spcBef>
                <a:spcPct val="0"/>
              </a:spcBef>
            </a:pPr>
            <a:r>
              <a:rPr lang="it-IT" altLang="en-US" sz="1600">
                <a:ea typeface="ＭＳ Ｐゴシック" panose="020B0600070205080204" pitchFamily="34" charset="-128"/>
              </a:rPr>
              <a:t>THIRD PHASE: Line Management Support. It is highly unlikely that any line manager would actively support the implementation of project management without first recognizing the same support coming from above. Even minimal line management support will still cause project management to struggle. </a:t>
            </a:r>
          </a:p>
          <a:p>
            <a:pPr algn="just" eaLnBrk="1" hangingPunct="1">
              <a:spcBef>
                <a:spcPct val="0"/>
              </a:spcBef>
            </a:pPr>
            <a:r>
              <a:rPr lang="it-IT" altLang="en-US" sz="1600">
                <a:ea typeface="ＭＳ Ｐゴシック" panose="020B0600070205080204" pitchFamily="34" charset="-128"/>
              </a:rPr>
              <a:t>FOURTH PHASE: Growth Phase,  where the organization becomes committed to the development of the corporate tools for project management. This includes the project management methodology for planning, scheduling, and controlling, as well as selection of the appropriate supporting software. Portions of this phase can begin during earlier phases. </a:t>
            </a:r>
          </a:p>
          <a:p>
            <a:pPr algn="just" eaLnBrk="1" hangingPunct="1">
              <a:spcBef>
                <a:spcPct val="0"/>
              </a:spcBef>
            </a:pPr>
            <a:r>
              <a:rPr lang="it-IT" altLang="en-US" sz="1600">
                <a:ea typeface="ＭＳ Ｐゴシック" panose="020B0600070205080204" pitchFamily="34" charset="-128"/>
              </a:rPr>
              <a:t>FIFTH PHASE: Maturity. In this phase, the organization begins using the tools developed in the previous phase. Here, the organization must be totally dedicated to project management. The organization must develop a reasonable project management curriculum to provide the appropriate training and education in support of the tools, as well as the expected organizational behavior.</a:t>
            </a:r>
          </a:p>
        </p:txBody>
      </p:sp>
    </p:spTree>
    <p:extLst>
      <p:ext uri="{BB962C8B-B14F-4D97-AF65-F5344CB8AC3E}">
        <p14:creationId xmlns:p14="http://schemas.microsoft.com/office/powerpoint/2010/main" val="3399720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Grp="1" noChangeArrowheads="1"/>
          </p:cNvSpPr>
          <p:nvPr>
            <p:ph type="title"/>
          </p:nvPr>
        </p:nvSpPr>
        <p:spPr/>
        <p:txBody>
          <a:bodyPr/>
          <a:lstStyle/>
          <a:p>
            <a:pPr eaLnBrk="1" hangingPunct="1"/>
            <a:r>
              <a:rPr lang="it-IT" altLang="en-US">
                <a:ea typeface="ＭＳ Ｐゴシック" panose="020B0600070205080204" pitchFamily="34" charset="-128"/>
              </a:rPr>
              <a:t>Benefits of Project Management</a:t>
            </a:r>
            <a:endParaRPr lang="it-IT" altLang="en-US" sz="1800" i="1">
              <a:ea typeface="ＭＳ Ｐゴシック" panose="020B0600070205080204" pitchFamily="34" charset="-128"/>
            </a:endParaRPr>
          </a:p>
        </p:txBody>
      </p:sp>
      <p:graphicFrame>
        <p:nvGraphicFramePr>
          <p:cNvPr id="7" name="Tabella 6"/>
          <p:cNvGraphicFramePr>
            <a:graphicFrameLocks noGrp="1"/>
          </p:cNvGraphicFramePr>
          <p:nvPr/>
        </p:nvGraphicFramePr>
        <p:xfrm>
          <a:off x="304800" y="1066800"/>
          <a:ext cx="8610600" cy="5629275"/>
        </p:xfrm>
        <a:graphic>
          <a:graphicData uri="http://schemas.openxmlformats.org/drawingml/2006/table">
            <a:tbl>
              <a:tblPr/>
              <a:tblGrid>
                <a:gridCol w="4305300">
                  <a:extLst>
                    <a:ext uri="{9D8B030D-6E8A-4147-A177-3AD203B41FA5}">
                      <a16:colId xmlns:a16="http://schemas.microsoft.com/office/drawing/2014/main" val="2032975113"/>
                    </a:ext>
                  </a:extLst>
                </a:gridCol>
                <a:gridCol w="4305300">
                  <a:extLst>
                    <a:ext uri="{9D8B030D-6E8A-4147-A177-3AD203B41FA5}">
                      <a16:colId xmlns:a16="http://schemas.microsoft.com/office/drawing/2014/main" val="3251613325"/>
                    </a:ext>
                  </a:extLst>
                </a:gridCol>
              </a:tblGrid>
              <a:tr h="371475">
                <a:tc>
                  <a:txBody>
                    <a:bodyPr/>
                    <a:lstStyle>
                      <a:lvl1pPr eaLnBrk="0" hangingPunct="0">
                        <a:spcBef>
                          <a:spcPct val="20000"/>
                        </a:spcBef>
                        <a:buFont typeface="Wingdings" panose="05000000000000000000" pitchFamily="2" charset="2"/>
                        <a:defRPr>
                          <a:solidFill>
                            <a:schemeClr val="tx1"/>
                          </a:solidFill>
                          <a:latin typeface="Tahoma" panose="020B0604030504040204" pitchFamily="34" charset="0"/>
                          <a:ea typeface="ＭＳ Ｐゴシック" panose="020B0600070205080204" pitchFamily="34" charset="-128"/>
                        </a:defRPr>
                      </a:lvl1pPr>
                      <a:lvl2pPr marL="37931725" indent="-37474525" eaLnBrk="0" hangingPunct="0">
                        <a:spcBef>
                          <a:spcPct val="20000"/>
                        </a:spcBef>
                        <a:buSzPct val="95000"/>
                        <a:buFont typeface="Wingdings" panose="05000000000000000000" pitchFamily="2" charset="2"/>
                        <a:defRPr sz="1600">
                          <a:solidFill>
                            <a:schemeClr val="tx1"/>
                          </a:solidFill>
                          <a:latin typeface="Tahoma" panose="020B0604030504040204" pitchFamily="34" charset="0"/>
                          <a:ea typeface="ＭＳ Ｐゴシック" panose="020B0600070205080204" pitchFamily="34" charset="-128"/>
                        </a:defRPr>
                      </a:lvl2pPr>
                      <a:lvl3pPr eaLnBrk="0" hangingPunct="0">
                        <a:spcBef>
                          <a:spcPct val="20000"/>
                        </a:spcBef>
                        <a:defRPr sz="1400" i="1">
                          <a:solidFill>
                            <a:schemeClr val="tx1"/>
                          </a:solidFill>
                          <a:latin typeface="Tahoma" panose="020B0604030504040204" pitchFamily="34" charset="0"/>
                          <a:ea typeface="ＭＳ Ｐゴシック" panose="020B0600070205080204" pitchFamily="34" charset="-128"/>
                        </a:defRPr>
                      </a:lvl3pPr>
                      <a:lvl4pPr eaLnBrk="0" hangingPunct="0">
                        <a:spcBef>
                          <a:spcPct val="20000"/>
                        </a:spcBef>
                        <a:defRPr sz="1400">
                          <a:solidFill>
                            <a:schemeClr val="tx1"/>
                          </a:solidFill>
                          <a:latin typeface="Tahoma" panose="020B0604030504040204" pitchFamily="34"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en-US" sz="1800" b="1" i="0" u="none" strike="noStrike" cap="none" normalizeH="0" baseline="0">
                          <a:ln>
                            <a:noFill/>
                          </a:ln>
                          <a:solidFill>
                            <a:srgbClr val="FFFFFF"/>
                          </a:solidFill>
                          <a:effectLst/>
                          <a:latin typeface="Tahoma" panose="020B0604030504040204" pitchFamily="34" charset="0"/>
                          <a:ea typeface="ＭＳ Ｐゴシック" panose="020B0600070205080204" pitchFamily="34" charset="-128"/>
                        </a:rPr>
                        <a:t>Past View</a:t>
                      </a:r>
                    </a:p>
                  </a:txBody>
                  <a:tcP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Wingdings" panose="05000000000000000000" pitchFamily="2" charset="2"/>
                        <a:defRPr>
                          <a:solidFill>
                            <a:schemeClr val="tx1"/>
                          </a:solidFill>
                          <a:latin typeface="Tahoma" panose="020B0604030504040204" pitchFamily="34" charset="0"/>
                          <a:ea typeface="ＭＳ Ｐゴシック" panose="020B0600070205080204" pitchFamily="34" charset="-128"/>
                        </a:defRPr>
                      </a:lvl1pPr>
                      <a:lvl2pPr marL="37931725" indent="-37474525" eaLnBrk="0" hangingPunct="0">
                        <a:spcBef>
                          <a:spcPct val="20000"/>
                        </a:spcBef>
                        <a:buSzPct val="95000"/>
                        <a:buFont typeface="Wingdings" panose="05000000000000000000" pitchFamily="2" charset="2"/>
                        <a:defRPr sz="1600">
                          <a:solidFill>
                            <a:schemeClr val="tx1"/>
                          </a:solidFill>
                          <a:latin typeface="Tahoma" panose="020B0604030504040204" pitchFamily="34" charset="0"/>
                          <a:ea typeface="ＭＳ Ｐゴシック" panose="020B0600070205080204" pitchFamily="34" charset="-128"/>
                        </a:defRPr>
                      </a:lvl2pPr>
                      <a:lvl3pPr eaLnBrk="0" hangingPunct="0">
                        <a:spcBef>
                          <a:spcPct val="20000"/>
                        </a:spcBef>
                        <a:defRPr sz="1400" i="1">
                          <a:solidFill>
                            <a:schemeClr val="tx1"/>
                          </a:solidFill>
                          <a:latin typeface="Tahoma" panose="020B0604030504040204" pitchFamily="34" charset="0"/>
                          <a:ea typeface="ＭＳ Ｐゴシック" panose="020B0600070205080204" pitchFamily="34" charset="-128"/>
                        </a:defRPr>
                      </a:lvl3pPr>
                      <a:lvl4pPr eaLnBrk="0" hangingPunct="0">
                        <a:spcBef>
                          <a:spcPct val="20000"/>
                        </a:spcBef>
                        <a:defRPr sz="1400">
                          <a:solidFill>
                            <a:schemeClr val="tx1"/>
                          </a:solidFill>
                          <a:latin typeface="Tahoma" panose="020B0604030504040204" pitchFamily="34"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en-US" sz="1800" b="1" i="0" u="none" strike="noStrike" cap="none" normalizeH="0" baseline="0">
                          <a:ln>
                            <a:noFill/>
                          </a:ln>
                          <a:solidFill>
                            <a:srgbClr val="FFFFFF"/>
                          </a:solidFill>
                          <a:effectLst/>
                          <a:latin typeface="Tahoma" panose="020B0604030504040204" pitchFamily="34" charset="0"/>
                          <a:ea typeface="ＭＳ Ｐゴシック" panose="020B0600070205080204" pitchFamily="34" charset="-128"/>
                        </a:rPr>
                        <a:t>Present View</a:t>
                      </a:r>
                    </a:p>
                  </a:txBody>
                  <a:tcP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2317727015"/>
                  </a:ext>
                </a:extLst>
              </a:tr>
              <a:tr h="371475">
                <a:tc>
                  <a:txBody>
                    <a:bodyPr/>
                    <a:lstStyle>
                      <a:lvl1pPr eaLnBrk="0" hangingPunct="0">
                        <a:spcBef>
                          <a:spcPct val="20000"/>
                        </a:spcBef>
                        <a:buFont typeface="Wingdings" panose="05000000000000000000" pitchFamily="2" charset="2"/>
                        <a:defRPr>
                          <a:solidFill>
                            <a:schemeClr val="tx1"/>
                          </a:solidFill>
                          <a:latin typeface="Tahoma" panose="020B0604030504040204" pitchFamily="34" charset="0"/>
                          <a:ea typeface="ＭＳ Ｐゴシック" panose="020B0600070205080204" pitchFamily="34" charset="-128"/>
                        </a:defRPr>
                      </a:lvl1pPr>
                      <a:lvl2pPr marL="37931725" indent="-37474525" eaLnBrk="0" hangingPunct="0">
                        <a:spcBef>
                          <a:spcPct val="20000"/>
                        </a:spcBef>
                        <a:buSzPct val="95000"/>
                        <a:buFont typeface="Wingdings" panose="05000000000000000000" pitchFamily="2" charset="2"/>
                        <a:defRPr sz="1600">
                          <a:solidFill>
                            <a:schemeClr val="tx1"/>
                          </a:solidFill>
                          <a:latin typeface="Tahoma" panose="020B0604030504040204" pitchFamily="34" charset="0"/>
                          <a:ea typeface="ＭＳ Ｐゴシック" panose="020B0600070205080204" pitchFamily="34" charset="-128"/>
                        </a:defRPr>
                      </a:lvl2pPr>
                      <a:lvl3pPr eaLnBrk="0" hangingPunct="0">
                        <a:spcBef>
                          <a:spcPct val="20000"/>
                        </a:spcBef>
                        <a:defRPr sz="1400" i="1">
                          <a:solidFill>
                            <a:schemeClr val="tx1"/>
                          </a:solidFill>
                          <a:latin typeface="Tahoma" panose="020B0604030504040204" pitchFamily="34" charset="0"/>
                          <a:ea typeface="ＭＳ Ｐゴシック" panose="020B0600070205080204" pitchFamily="34" charset="-128"/>
                        </a:defRPr>
                      </a:lvl3pPr>
                      <a:lvl4pPr eaLnBrk="0" hangingPunct="0">
                        <a:spcBef>
                          <a:spcPct val="20000"/>
                        </a:spcBef>
                        <a:defRPr sz="1400">
                          <a:solidFill>
                            <a:schemeClr val="tx1"/>
                          </a:solidFill>
                          <a:latin typeface="Tahoma" panose="020B0604030504040204" pitchFamily="34"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en-US" sz="1400" b="0" i="0" u="none" strike="noStrike" cap="none" normalizeH="0" baseline="0">
                          <a:ln>
                            <a:noFill/>
                          </a:ln>
                          <a:solidFill>
                            <a:srgbClr val="000000"/>
                          </a:solidFill>
                          <a:effectLst/>
                          <a:latin typeface="Tahoma" panose="020B0604030504040204" pitchFamily="34" charset="0"/>
                          <a:ea typeface="ＭＳ Ｐゴシック" panose="020B0600070205080204" pitchFamily="34" charset="-128"/>
                        </a:rPr>
                        <a:t>PM will require more people and to add to the overhead cost</a:t>
                      </a:r>
                    </a:p>
                  </a:txBody>
                  <a:tcP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buFont typeface="Wingdings" panose="05000000000000000000" pitchFamily="2" charset="2"/>
                        <a:defRPr>
                          <a:solidFill>
                            <a:schemeClr val="tx1"/>
                          </a:solidFill>
                          <a:latin typeface="Tahoma" panose="020B0604030504040204" pitchFamily="34" charset="0"/>
                          <a:ea typeface="ＭＳ Ｐゴシック" panose="020B0600070205080204" pitchFamily="34" charset="-128"/>
                        </a:defRPr>
                      </a:lvl1pPr>
                      <a:lvl2pPr marL="37931725" indent="-37474525" eaLnBrk="0" hangingPunct="0">
                        <a:spcBef>
                          <a:spcPct val="20000"/>
                        </a:spcBef>
                        <a:buSzPct val="95000"/>
                        <a:buFont typeface="Wingdings" panose="05000000000000000000" pitchFamily="2" charset="2"/>
                        <a:defRPr sz="1600">
                          <a:solidFill>
                            <a:schemeClr val="tx1"/>
                          </a:solidFill>
                          <a:latin typeface="Tahoma" panose="020B0604030504040204" pitchFamily="34" charset="0"/>
                          <a:ea typeface="ＭＳ Ｐゴシック" panose="020B0600070205080204" pitchFamily="34" charset="-128"/>
                        </a:defRPr>
                      </a:lvl2pPr>
                      <a:lvl3pPr eaLnBrk="0" hangingPunct="0">
                        <a:spcBef>
                          <a:spcPct val="20000"/>
                        </a:spcBef>
                        <a:defRPr sz="1400" i="1">
                          <a:solidFill>
                            <a:schemeClr val="tx1"/>
                          </a:solidFill>
                          <a:latin typeface="Tahoma" panose="020B0604030504040204" pitchFamily="34" charset="0"/>
                          <a:ea typeface="ＭＳ Ｐゴシック" panose="020B0600070205080204" pitchFamily="34" charset="-128"/>
                        </a:defRPr>
                      </a:lvl3pPr>
                      <a:lvl4pPr eaLnBrk="0" hangingPunct="0">
                        <a:spcBef>
                          <a:spcPct val="20000"/>
                        </a:spcBef>
                        <a:defRPr sz="1400">
                          <a:solidFill>
                            <a:schemeClr val="tx1"/>
                          </a:solidFill>
                          <a:latin typeface="Tahoma" panose="020B0604030504040204" pitchFamily="34"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en-US" sz="1400" b="0" i="0" u="none" strike="noStrike" cap="none" normalizeH="0" baseline="0">
                          <a:ln>
                            <a:noFill/>
                          </a:ln>
                          <a:solidFill>
                            <a:srgbClr val="000000"/>
                          </a:solidFill>
                          <a:effectLst/>
                          <a:latin typeface="Tahoma" panose="020B0604030504040204" pitchFamily="34" charset="0"/>
                          <a:ea typeface="ＭＳ Ｐゴシック" panose="020B0600070205080204" pitchFamily="34" charset="-128"/>
                        </a:rPr>
                        <a:t>PM allows us to accomplish more work in less time and with less people</a:t>
                      </a:r>
                    </a:p>
                  </a:txBody>
                  <a:tcP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770543019"/>
                  </a:ext>
                </a:extLst>
              </a:tr>
              <a:tr h="371475">
                <a:tc>
                  <a:txBody>
                    <a:bodyPr/>
                    <a:lstStyle>
                      <a:lvl1pPr eaLnBrk="0" hangingPunct="0">
                        <a:spcBef>
                          <a:spcPct val="20000"/>
                        </a:spcBef>
                        <a:buFont typeface="Wingdings" panose="05000000000000000000" pitchFamily="2" charset="2"/>
                        <a:defRPr>
                          <a:solidFill>
                            <a:schemeClr val="tx1"/>
                          </a:solidFill>
                          <a:latin typeface="Tahoma" panose="020B0604030504040204" pitchFamily="34" charset="0"/>
                          <a:ea typeface="ＭＳ Ｐゴシック" panose="020B0600070205080204" pitchFamily="34" charset="-128"/>
                        </a:defRPr>
                      </a:lvl1pPr>
                      <a:lvl2pPr marL="37931725" indent="-37474525" eaLnBrk="0" hangingPunct="0">
                        <a:spcBef>
                          <a:spcPct val="20000"/>
                        </a:spcBef>
                        <a:buSzPct val="95000"/>
                        <a:buFont typeface="Wingdings" panose="05000000000000000000" pitchFamily="2" charset="2"/>
                        <a:defRPr sz="1600">
                          <a:solidFill>
                            <a:schemeClr val="tx1"/>
                          </a:solidFill>
                          <a:latin typeface="Tahoma" panose="020B0604030504040204" pitchFamily="34" charset="0"/>
                          <a:ea typeface="ＭＳ Ｐゴシック" panose="020B0600070205080204" pitchFamily="34" charset="-128"/>
                        </a:defRPr>
                      </a:lvl2pPr>
                      <a:lvl3pPr eaLnBrk="0" hangingPunct="0">
                        <a:spcBef>
                          <a:spcPct val="20000"/>
                        </a:spcBef>
                        <a:defRPr sz="1400" i="1">
                          <a:solidFill>
                            <a:schemeClr val="tx1"/>
                          </a:solidFill>
                          <a:latin typeface="Tahoma" panose="020B0604030504040204" pitchFamily="34" charset="0"/>
                          <a:ea typeface="ＭＳ Ｐゴシック" panose="020B0600070205080204" pitchFamily="34" charset="-128"/>
                        </a:defRPr>
                      </a:lvl3pPr>
                      <a:lvl4pPr eaLnBrk="0" hangingPunct="0">
                        <a:spcBef>
                          <a:spcPct val="20000"/>
                        </a:spcBef>
                        <a:defRPr sz="1400">
                          <a:solidFill>
                            <a:schemeClr val="tx1"/>
                          </a:solidFill>
                          <a:latin typeface="Tahoma" panose="020B0604030504040204" pitchFamily="34"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en-US" sz="1400" b="0" i="0" u="none" strike="noStrike" cap="none" normalizeH="0" baseline="0">
                          <a:ln>
                            <a:noFill/>
                          </a:ln>
                          <a:solidFill>
                            <a:srgbClr val="000000"/>
                          </a:solidFill>
                          <a:effectLst/>
                          <a:latin typeface="Tahoma" panose="020B0604030504040204" pitchFamily="34" charset="0"/>
                          <a:ea typeface="ＭＳ Ｐゴシック" panose="020B0600070205080204" pitchFamily="34" charset="-128"/>
                        </a:rPr>
                        <a:t>Profitability may decrease</a:t>
                      </a:r>
                    </a:p>
                  </a:txBody>
                  <a:tcP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Wingdings" panose="05000000000000000000" pitchFamily="2" charset="2"/>
                        <a:defRPr>
                          <a:solidFill>
                            <a:schemeClr val="tx1"/>
                          </a:solidFill>
                          <a:latin typeface="Tahoma" panose="020B0604030504040204" pitchFamily="34" charset="0"/>
                          <a:ea typeface="ＭＳ Ｐゴシック" panose="020B0600070205080204" pitchFamily="34" charset="-128"/>
                        </a:defRPr>
                      </a:lvl1pPr>
                      <a:lvl2pPr marL="37931725" indent="-37474525" eaLnBrk="0" hangingPunct="0">
                        <a:spcBef>
                          <a:spcPct val="20000"/>
                        </a:spcBef>
                        <a:buSzPct val="95000"/>
                        <a:buFont typeface="Wingdings" panose="05000000000000000000" pitchFamily="2" charset="2"/>
                        <a:defRPr sz="1600">
                          <a:solidFill>
                            <a:schemeClr val="tx1"/>
                          </a:solidFill>
                          <a:latin typeface="Tahoma" panose="020B0604030504040204" pitchFamily="34" charset="0"/>
                          <a:ea typeface="ＭＳ Ｐゴシック" panose="020B0600070205080204" pitchFamily="34" charset="-128"/>
                        </a:defRPr>
                      </a:lvl2pPr>
                      <a:lvl3pPr eaLnBrk="0" hangingPunct="0">
                        <a:spcBef>
                          <a:spcPct val="20000"/>
                        </a:spcBef>
                        <a:defRPr sz="1400" i="1">
                          <a:solidFill>
                            <a:schemeClr val="tx1"/>
                          </a:solidFill>
                          <a:latin typeface="Tahoma" panose="020B0604030504040204" pitchFamily="34" charset="0"/>
                          <a:ea typeface="ＭＳ Ｐゴシック" panose="020B0600070205080204" pitchFamily="34" charset="-128"/>
                        </a:defRPr>
                      </a:lvl3pPr>
                      <a:lvl4pPr eaLnBrk="0" hangingPunct="0">
                        <a:spcBef>
                          <a:spcPct val="20000"/>
                        </a:spcBef>
                        <a:defRPr sz="1400">
                          <a:solidFill>
                            <a:schemeClr val="tx1"/>
                          </a:solidFill>
                          <a:latin typeface="Tahoma" panose="020B0604030504040204" pitchFamily="34"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en-US" sz="1400" b="0" i="0" u="none" strike="noStrike" cap="none" normalizeH="0" baseline="0">
                          <a:ln>
                            <a:noFill/>
                          </a:ln>
                          <a:solidFill>
                            <a:srgbClr val="000000"/>
                          </a:solidFill>
                          <a:effectLst/>
                          <a:latin typeface="Tahoma" panose="020B0604030504040204" pitchFamily="34" charset="0"/>
                          <a:ea typeface="ＭＳ Ｐゴシック" panose="020B0600070205080204" pitchFamily="34" charset="-128"/>
                        </a:rPr>
                        <a:t>Profitability may increase</a:t>
                      </a:r>
                    </a:p>
                  </a:txBody>
                  <a:tcP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005709987"/>
                  </a:ext>
                </a:extLst>
              </a:tr>
              <a:tr h="371475">
                <a:tc>
                  <a:txBody>
                    <a:bodyPr/>
                    <a:lstStyle>
                      <a:lvl1pPr eaLnBrk="0" hangingPunct="0">
                        <a:spcBef>
                          <a:spcPct val="20000"/>
                        </a:spcBef>
                        <a:buFont typeface="Wingdings" panose="05000000000000000000" pitchFamily="2" charset="2"/>
                        <a:defRPr>
                          <a:solidFill>
                            <a:schemeClr val="tx1"/>
                          </a:solidFill>
                          <a:latin typeface="Tahoma" panose="020B0604030504040204" pitchFamily="34" charset="0"/>
                          <a:ea typeface="ＭＳ Ｐゴシック" panose="020B0600070205080204" pitchFamily="34" charset="-128"/>
                        </a:defRPr>
                      </a:lvl1pPr>
                      <a:lvl2pPr marL="37931725" indent="-37474525" eaLnBrk="0" hangingPunct="0">
                        <a:spcBef>
                          <a:spcPct val="20000"/>
                        </a:spcBef>
                        <a:buSzPct val="95000"/>
                        <a:buFont typeface="Wingdings" panose="05000000000000000000" pitchFamily="2" charset="2"/>
                        <a:defRPr sz="1600">
                          <a:solidFill>
                            <a:schemeClr val="tx1"/>
                          </a:solidFill>
                          <a:latin typeface="Tahoma" panose="020B0604030504040204" pitchFamily="34" charset="0"/>
                          <a:ea typeface="ＭＳ Ｐゴシック" panose="020B0600070205080204" pitchFamily="34" charset="-128"/>
                        </a:defRPr>
                      </a:lvl2pPr>
                      <a:lvl3pPr eaLnBrk="0" hangingPunct="0">
                        <a:spcBef>
                          <a:spcPct val="20000"/>
                        </a:spcBef>
                        <a:defRPr sz="1400" i="1">
                          <a:solidFill>
                            <a:schemeClr val="tx1"/>
                          </a:solidFill>
                          <a:latin typeface="Tahoma" panose="020B0604030504040204" pitchFamily="34" charset="0"/>
                          <a:ea typeface="ＭＳ Ｐゴシック" panose="020B0600070205080204" pitchFamily="34" charset="-128"/>
                        </a:defRPr>
                      </a:lvl3pPr>
                      <a:lvl4pPr eaLnBrk="0" hangingPunct="0">
                        <a:spcBef>
                          <a:spcPct val="20000"/>
                        </a:spcBef>
                        <a:defRPr sz="1400">
                          <a:solidFill>
                            <a:schemeClr val="tx1"/>
                          </a:solidFill>
                          <a:latin typeface="Tahoma" panose="020B0604030504040204" pitchFamily="34"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en-US" sz="1400" b="0" i="0" u="none" strike="noStrike" cap="none" normalizeH="0" baseline="0">
                          <a:ln>
                            <a:noFill/>
                          </a:ln>
                          <a:solidFill>
                            <a:srgbClr val="000000"/>
                          </a:solidFill>
                          <a:effectLst/>
                          <a:latin typeface="Tahoma" panose="020B0604030504040204" pitchFamily="34" charset="0"/>
                          <a:ea typeface="ＭＳ Ｐゴシック" panose="020B0600070205080204" pitchFamily="34" charset="-128"/>
                        </a:rPr>
                        <a:t>PM will increase the amount of scope changes</a:t>
                      </a:r>
                    </a:p>
                  </a:txBody>
                  <a:tcP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buFont typeface="Wingdings" panose="05000000000000000000" pitchFamily="2" charset="2"/>
                        <a:defRPr>
                          <a:solidFill>
                            <a:schemeClr val="tx1"/>
                          </a:solidFill>
                          <a:latin typeface="Tahoma" panose="020B0604030504040204" pitchFamily="34" charset="0"/>
                          <a:ea typeface="ＭＳ Ｐゴシック" panose="020B0600070205080204" pitchFamily="34" charset="-128"/>
                        </a:defRPr>
                      </a:lvl1pPr>
                      <a:lvl2pPr marL="37931725" indent="-37474525" eaLnBrk="0" hangingPunct="0">
                        <a:spcBef>
                          <a:spcPct val="20000"/>
                        </a:spcBef>
                        <a:buSzPct val="95000"/>
                        <a:buFont typeface="Wingdings" panose="05000000000000000000" pitchFamily="2" charset="2"/>
                        <a:defRPr sz="1600">
                          <a:solidFill>
                            <a:schemeClr val="tx1"/>
                          </a:solidFill>
                          <a:latin typeface="Tahoma" panose="020B0604030504040204" pitchFamily="34" charset="0"/>
                          <a:ea typeface="ＭＳ Ｐゴシック" panose="020B0600070205080204" pitchFamily="34" charset="-128"/>
                        </a:defRPr>
                      </a:lvl2pPr>
                      <a:lvl3pPr eaLnBrk="0" hangingPunct="0">
                        <a:spcBef>
                          <a:spcPct val="20000"/>
                        </a:spcBef>
                        <a:defRPr sz="1400" i="1">
                          <a:solidFill>
                            <a:schemeClr val="tx1"/>
                          </a:solidFill>
                          <a:latin typeface="Tahoma" panose="020B0604030504040204" pitchFamily="34" charset="0"/>
                          <a:ea typeface="ＭＳ Ｐゴシック" panose="020B0600070205080204" pitchFamily="34" charset="-128"/>
                        </a:defRPr>
                      </a:lvl3pPr>
                      <a:lvl4pPr eaLnBrk="0" hangingPunct="0">
                        <a:spcBef>
                          <a:spcPct val="20000"/>
                        </a:spcBef>
                        <a:defRPr sz="1400">
                          <a:solidFill>
                            <a:schemeClr val="tx1"/>
                          </a:solidFill>
                          <a:latin typeface="Tahoma" panose="020B0604030504040204" pitchFamily="34"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en-US" sz="1400" b="0" i="0" u="none" strike="noStrike" cap="none" normalizeH="0" baseline="0">
                          <a:ln>
                            <a:noFill/>
                          </a:ln>
                          <a:solidFill>
                            <a:srgbClr val="000000"/>
                          </a:solidFill>
                          <a:effectLst/>
                          <a:latin typeface="Tahoma" panose="020B0604030504040204" pitchFamily="34" charset="0"/>
                          <a:ea typeface="ＭＳ Ｐゴシック" panose="020B0600070205080204" pitchFamily="34" charset="-128"/>
                        </a:rPr>
                        <a:t>PM will provide better control od scope changes</a:t>
                      </a:r>
                    </a:p>
                  </a:txBody>
                  <a:tcP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227088777"/>
                  </a:ext>
                </a:extLst>
              </a:tr>
              <a:tr h="371475">
                <a:tc>
                  <a:txBody>
                    <a:bodyPr/>
                    <a:lstStyle>
                      <a:lvl1pPr eaLnBrk="0" hangingPunct="0">
                        <a:spcBef>
                          <a:spcPct val="20000"/>
                        </a:spcBef>
                        <a:buFont typeface="Wingdings" panose="05000000000000000000" pitchFamily="2" charset="2"/>
                        <a:defRPr>
                          <a:solidFill>
                            <a:schemeClr val="tx1"/>
                          </a:solidFill>
                          <a:latin typeface="Tahoma" panose="020B0604030504040204" pitchFamily="34" charset="0"/>
                          <a:ea typeface="ＭＳ Ｐゴシック" panose="020B0600070205080204" pitchFamily="34" charset="-128"/>
                        </a:defRPr>
                      </a:lvl1pPr>
                      <a:lvl2pPr marL="37931725" indent="-37474525" eaLnBrk="0" hangingPunct="0">
                        <a:spcBef>
                          <a:spcPct val="20000"/>
                        </a:spcBef>
                        <a:buSzPct val="95000"/>
                        <a:buFont typeface="Wingdings" panose="05000000000000000000" pitchFamily="2" charset="2"/>
                        <a:defRPr sz="1600">
                          <a:solidFill>
                            <a:schemeClr val="tx1"/>
                          </a:solidFill>
                          <a:latin typeface="Tahoma" panose="020B0604030504040204" pitchFamily="34" charset="0"/>
                          <a:ea typeface="ＭＳ Ｐゴシック" panose="020B0600070205080204" pitchFamily="34" charset="-128"/>
                        </a:defRPr>
                      </a:lvl2pPr>
                      <a:lvl3pPr eaLnBrk="0" hangingPunct="0">
                        <a:spcBef>
                          <a:spcPct val="20000"/>
                        </a:spcBef>
                        <a:defRPr sz="1400" i="1">
                          <a:solidFill>
                            <a:schemeClr val="tx1"/>
                          </a:solidFill>
                          <a:latin typeface="Tahoma" panose="020B0604030504040204" pitchFamily="34" charset="0"/>
                          <a:ea typeface="ＭＳ Ｐゴシック" panose="020B0600070205080204" pitchFamily="34" charset="-128"/>
                        </a:defRPr>
                      </a:lvl3pPr>
                      <a:lvl4pPr eaLnBrk="0" hangingPunct="0">
                        <a:spcBef>
                          <a:spcPct val="20000"/>
                        </a:spcBef>
                        <a:defRPr sz="1400">
                          <a:solidFill>
                            <a:schemeClr val="tx1"/>
                          </a:solidFill>
                          <a:latin typeface="Tahoma" panose="020B0604030504040204" pitchFamily="34"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en-US" sz="1400" b="0" i="0" u="none" strike="noStrike" cap="none" normalizeH="0" baseline="0">
                          <a:ln>
                            <a:noFill/>
                          </a:ln>
                          <a:solidFill>
                            <a:srgbClr val="000000"/>
                          </a:solidFill>
                          <a:effectLst/>
                          <a:latin typeface="Tahoma" panose="020B0604030504040204" pitchFamily="34" charset="0"/>
                          <a:ea typeface="ＭＳ Ｐゴシック" panose="020B0600070205080204" pitchFamily="34" charset="-128"/>
                        </a:rPr>
                        <a:t>PM creates organizational instability and increases conflicts</a:t>
                      </a:r>
                    </a:p>
                  </a:txBody>
                  <a:tcP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Wingdings" panose="05000000000000000000" pitchFamily="2" charset="2"/>
                        <a:defRPr>
                          <a:solidFill>
                            <a:schemeClr val="tx1"/>
                          </a:solidFill>
                          <a:latin typeface="Tahoma" panose="020B0604030504040204" pitchFamily="34" charset="0"/>
                          <a:ea typeface="ＭＳ Ｐゴシック" panose="020B0600070205080204" pitchFamily="34" charset="-128"/>
                        </a:defRPr>
                      </a:lvl1pPr>
                      <a:lvl2pPr marL="37931725" indent="-37474525" eaLnBrk="0" hangingPunct="0">
                        <a:spcBef>
                          <a:spcPct val="20000"/>
                        </a:spcBef>
                        <a:buSzPct val="95000"/>
                        <a:buFont typeface="Wingdings" panose="05000000000000000000" pitchFamily="2" charset="2"/>
                        <a:defRPr sz="1600">
                          <a:solidFill>
                            <a:schemeClr val="tx1"/>
                          </a:solidFill>
                          <a:latin typeface="Tahoma" panose="020B0604030504040204" pitchFamily="34" charset="0"/>
                          <a:ea typeface="ＭＳ Ｐゴシック" panose="020B0600070205080204" pitchFamily="34" charset="-128"/>
                        </a:defRPr>
                      </a:lvl2pPr>
                      <a:lvl3pPr eaLnBrk="0" hangingPunct="0">
                        <a:spcBef>
                          <a:spcPct val="20000"/>
                        </a:spcBef>
                        <a:defRPr sz="1400" i="1">
                          <a:solidFill>
                            <a:schemeClr val="tx1"/>
                          </a:solidFill>
                          <a:latin typeface="Tahoma" panose="020B0604030504040204" pitchFamily="34" charset="0"/>
                          <a:ea typeface="ＭＳ Ｐゴシック" panose="020B0600070205080204" pitchFamily="34" charset="-128"/>
                        </a:defRPr>
                      </a:lvl3pPr>
                      <a:lvl4pPr eaLnBrk="0" hangingPunct="0">
                        <a:spcBef>
                          <a:spcPct val="20000"/>
                        </a:spcBef>
                        <a:defRPr sz="1400">
                          <a:solidFill>
                            <a:schemeClr val="tx1"/>
                          </a:solidFill>
                          <a:latin typeface="Tahoma" panose="020B0604030504040204" pitchFamily="34"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en-US" sz="1400" b="0" i="0" u="none" strike="noStrike" cap="none" normalizeH="0" baseline="0">
                          <a:ln>
                            <a:noFill/>
                          </a:ln>
                          <a:solidFill>
                            <a:srgbClr val="000000"/>
                          </a:solidFill>
                          <a:effectLst/>
                          <a:latin typeface="Tahoma" panose="020B0604030504040204" pitchFamily="34" charset="0"/>
                          <a:ea typeface="ＭＳ Ｐゴシック" panose="020B0600070205080204" pitchFamily="34" charset="-128"/>
                        </a:rPr>
                        <a:t>PM makes the organization more efficient and effective though better organizational behaviour principles</a:t>
                      </a:r>
                    </a:p>
                  </a:txBody>
                  <a:tcP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6611236"/>
                  </a:ext>
                </a:extLst>
              </a:tr>
              <a:tr h="371475">
                <a:tc>
                  <a:txBody>
                    <a:bodyPr/>
                    <a:lstStyle>
                      <a:lvl1pPr eaLnBrk="0" hangingPunct="0">
                        <a:spcBef>
                          <a:spcPct val="20000"/>
                        </a:spcBef>
                        <a:buFont typeface="Wingdings" panose="05000000000000000000" pitchFamily="2" charset="2"/>
                        <a:defRPr>
                          <a:solidFill>
                            <a:schemeClr val="tx1"/>
                          </a:solidFill>
                          <a:latin typeface="Tahoma" panose="020B0604030504040204" pitchFamily="34" charset="0"/>
                          <a:ea typeface="ＭＳ Ｐゴシック" panose="020B0600070205080204" pitchFamily="34" charset="-128"/>
                        </a:defRPr>
                      </a:lvl1pPr>
                      <a:lvl2pPr marL="37931725" indent="-37474525" eaLnBrk="0" hangingPunct="0">
                        <a:spcBef>
                          <a:spcPct val="20000"/>
                        </a:spcBef>
                        <a:buSzPct val="95000"/>
                        <a:buFont typeface="Wingdings" panose="05000000000000000000" pitchFamily="2" charset="2"/>
                        <a:defRPr sz="1600">
                          <a:solidFill>
                            <a:schemeClr val="tx1"/>
                          </a:solidFill>
                          <a:latin typeface="Tahoma" panose="020B0604030504040204" pitchFamily="34" charset="0"/>
                          <a:ea typeface="ＭＳ Ｐゴシック" panose="020B0600070205080204" pitchFamily="34" charset="-128"/>
                        </a:defRPr>
                      </a:lvl2pPr>
                      <a:lvl3pPr eaLnBrk="0" hangingPunct="0">
                        <a:spcBef>
                          <a:spcPct val="20000"/>
                        </a:spcBef>
                        <a:defRPr sz="1400" i="1">
                          <a:solidFill>
                            <a:schemeClr val="tx1"/>
                          </a:solidFill>
                          <a:latin typeface="Tahoma" panose="020B0604030504040204" pitchFamily="34" charset="0"/>
                          <a:ea typeface="ＭＳ Ｐゴシック" panose="020B0600070205080204" pitchFamily="34" charset="-128"/>
                        </a:defRPr>
                      </a:lvl3pPr>
                      <a:lvl4pPr eaLnBrk="0" hangingPunct="0">
                        <a:spcBef>
                          <a:spcPct val="20000"/>
                        </a:spcBef>
                        <a:defRPr sz="1400">
                          <a:solidFill>
                            <a:schemeClr val="tx1"/>
                          </a:solidFill>
                          <a:latin typeface="Tahoma" panose="020B0604030504040204" pitchFamily="34"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en-US" sz="1400" b="0" i="0" u="none" strike="noStrike" cap="none" normalizeH="0" baseline="0">
                          <a:ln>
                            <a:noFill/>
                          </a:ln>
                          <a:solidFill>
                            <a:srgbClr val="000000"/>
                          </a:solidFill>
                          <a:effectLst/>
                          <a:latin typeface="Tahoma" panose="020B0604030504040204" pitchFamily="34" charset="0"/>
                          <a:ea typeface="ＭＳ Ｐゴシック" panose="020B0600070205080204" pitchFamily="34" charset="-128"/>
                        </a:rPr>
                        <a:t>PM is really “eye wash” for the customer’s benefits</a:t>
                      </a:r>
                    </a:p>
                  </a:txBody>
                  <a:tcP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buFont typeface="Wingdings" panose="05000000000000000000" pitchFamily="2" charset="2"/>
                        <a:defRPr>
                          <a:solidFill>
                            <a:schemeClr val="tx1"/>
                          </a:solidFill>
                          <a:latin typeface="Tahoma" panose="020B0604030504040204" pitchFamily="34" charset="0"/>
                          <a:ea typeface="ＭＳ Ｐゴシック" panose="020B0600070205080204" pitchFamily="34" charset="-128"/>
                        </a:defRPr>
                      </a:lvl1pPr>
                      <a:lvl2pPr marL="37931725" indent="-37474525" eaLnBrk="0" hangingPunct="0">
                        <a:spcBef>
                          <a:spcPct val="20000"/>
                        </a:spcBef>
                        <a:buSzPct val="95000"/>
                        <a:buFont typeface="Wingdings" panose="05000000000000000000" pitchFamily="2" charset="2"/>
                        <a:defRPr sz="1600">
                          <a:solidFill>
                            <a:schemeClr val="tx1"/>
                          </a:solidFill>
                          <a:latin typeface="Tahoma" panose="020B0604030504040204" pitchFamily="34" charset="0"/>
                          <a:ea typeface="ＭＳ Ｐゴシック" panose="020B0600070205080204" pitchFamily="34" charset="-128"/>
                        </a:defRPr>
                      </a:lvl2pPr>
                      <a:lvl3pPr eaLnBrk="0" hangingPunct="0">
                        <a:spcBef>
                          <a:spcPct val="20000"/>
                        </a:spcBef>
                        <a:defRPr sz="1400" i="1">
                          <a:solidFill>
                            <a:schemeClr val="tx1"/>
                          </a:solidFill>
                          <a:latin typeface="Tahoma" panose="020B0604030504040204" pitchFamily="34" charset="0"/>
                          <a:ea typeface="ＭＳ Ｐゴシック" panose="020B0600070205080204" pitchFamily="34" charset="-128"/>
                        </a:defRPr>
                      </a:lvl3pPr>
                      <a:lvl4pPr eaLnBrk="0" hangingPunct="0">
                        <a:spcBef>
                          <a:spcPct val="20000"/>
                        </a:spcBef>
                        <a:defRPr sz="1400">
                          <a:solidFill>
                            <a:schemeClr val="tx1"/>
                          </a:solidFill>
                          <a:latin typeface="Tahoma" panose="020B0604030504040204" pitchFamily="34"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en-US" sz="1400" b="0" i="0" u="none" strike="noStrike" cap="none" normalizeH="0" baseline="0">
                          <a:ln>
                            <a:noFill/>
                          </a:ln>
                          <a:solidFill>
                            <a:srgbClr val="000000"/>
                          </a:solidFill>
                          <a:effectLst/>
                          <a:latin typeface="Tahoma" panose="020B0604030504040204" pitchFamily="34" charset="0"/>
                          <a:ea typeface="ＭＳ Ｐゴシック" panose="020B0600070205080204" pitchFamily="34" charset="-128"/>
                        </a:rPr>
                        <a:t>PM will allow us to work more closely with our customes</a:t>
                      </a:r>
                    </a:p>
                  </a:txBody>
                  <a:tcP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2140299977"/>
                  </a:ext>
                </a:extLst>
              </a:tr>
              <a:tr h="371475">
                <a:tc>
                  <a:txBody>
                    <a:bodyPr/>
                    <a:lstStyle>
                      <a:lvl1pPr eaLnBrk="0" hangingPunct="0">
                        <a:spcBef>
                          <a:spcPct val="20000"/>
                        </a:spcBef>
                        <a:buFont typeface="Wingdings" panose="05000000000000000000" pitchFamily="2" charset="2"/>
                        <a:defRPr>
                          <a:solidFill>
                            <a:schemeClr val="tx1"/>
                          </a:solidFill>
                          <a:latin typeface="Tahoma" panose="020B0604030504040204" pitchFamily="34" charset="0"/>
                          <a:ea typeface="ＭＳ Ｐゴシック" panose="020B0600070205080204" pitchFamily="34" charset="-128"/>
                        </a:defRPr>
                      </a:lvl1pPr>
                      <a:lvl2pPr marL="37931725" indent="-37474525" eaLnBrk="0" hangingPunct="0">
                        <a:spcBef>
                          <a:spcPct val="20000"/>
                        </a:spcBef>
                        <a:buSzPct val="95000"/>
                        <a:buFont typeface="Wingdings" panose="05000000000000000000" pitchFamily="2" charset="2"/>
                        <a:defRPr sz="1600">
                          <a:solidFill>
                            <a:schemeClr val="tx1"/>
                          </a:solidFill>
                          <a:latin typeface="Tahoma" panose="020B0604030504040204" pitchFamily="34" charset="0"/>
                          <a:ea typeface="ＭＳ Ｐゴシック" panose="020B0600070205080204" pitchFamily="34" charset="-128"/>
                        </a:defRPr>
                      </a:lvl2pPr>
                      <a:lvl3pPr eaLnBrk="0" hangingPunct="0">
                        <a:spcBef>
                          <a:spcPct val="20000"/>
                        </a:spcBef>
                        <a:defRPr sz="1400" i="1">
                          <a:solidFill>
                            <a:schemeClr val="tx1"/>
                          </a:solidFill>
                          <a:latin typeface="Tahoma" panose="020B0604030504040204" pitchFamily="34" charset="0"/>
                          <a:ea typeface="ＭＳ Ｐゴシック" panose="020B0600070205080204" pitchFamily="34" charset="-128"/>
                        </a:defRPr>
                      </a:lvl3pPr>
                      <a:lvl4pPr eaLnBrk="0" hangingPunct="0">
                        <a:spcBef>
                          <a:spcPct val="20000"/>
                        </a:spcBef>
                        <a:defRPr sz="1400">
                          <a:solidFill>
                            <a:schemeClr val="tx1"/>
                          </a:solidFill>
                          <a:latin typeface="Tahoma" panose="020B0604030504040204" pitchFamily="34"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en-US" sz="1400" b="0" i="0" u="none" strike="noStrike" cap="none" normalizeH="0" baseline="0">
                          <a:ln>
                            <a:noFill/>
                          </a:ln>
                          <a:solidFill>
                            <a:srgbClr val="000000"/>
                          </a:solidFill>
                          <a:effectLst/>
                          <a:latin typeface="Tahoma" panose="020B0604030504040204" pitchFamily="34" charset="0"/>
                          <a:ea typeface="ＭＳ Ｐゴシック" panose="020B0600070205080204" pitchFamily="34" charset="-128"/>
                        </a:rPr>
                        <a:t>PM will create problems</a:t>
                      </a:r>
                    </a:p>
                  </a:txBody>
                  <a:tcP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Wingdings" panose="05000000000000000000" pitchFamily="2" charset="2"/>
                        <a:defRPr>
                          <a:solidFill>
                            <a:schemeClr val="tx1"/>
                          </a:solidFill>
                          <a:latin typeface="Tahoma" panose="020B0604030504040204" pitchFamily="34" charset="0"/>
                          <a:ea typeface="ＭＳ Ｐゴシック" panose="020B0600070205080204" pitchFamily="34" charset="-128"/>
                        </a:defRPr>
                      </a:lvl1pPr>
                      <a:lvl2pPr marL="37931725" indent="-37474525" eaLnBrk="0" hangingPunct="0">
                        <a:spcBef>
                          <a:spcPct val="20000"/>
                        </a:spcBef>
                        <a:buSzPct val="95000"/>
                        <a:buFont typeface="Wingdings" panose="05000000000000000000" pitchFamily="2" charset="2"/>
                        <a:defRPr sz="1600">
                          <a:solidFill>
                            <a:schemeClr val="tx1"/>
                          </a:solidFill>
                          <a:latin typeface="Tahoma" panose="020B0604030504040204" pitchFamily="34" charset="0"/>
                          <a:ea typeface="ＭＳ Ｐゴシック" panose="020B0600070205080204" pitchFamily="34" charset="-128"/>
                        </a:defRPr>
                      </a:lvl2pPr>
                      <a:lvl3pPr eaLnBrk="0" hangingPunct="0">
                        <a:spcBef>
                          <a:spcPct val="20000"/>
                        </a:spcBef>
                        <a:defRPr sz="1400" i="1">
                          <a:solidFill>
                            <a:schemeClr val="tx1"/>
                          </a:solidFill>
                          <a:latin typeface="Tahoma" panose="020B0604030504040204" pitchFamily="34" charset="0"/>
                          <a:ea typeface="ＭＳ Ｐゴシック" panose="020B0600070205080204" pitchFamily="34" charset="-128"/>
                        </a:defRPr>
                      </a:lvl3pPr>
                      <a:lvl4pPr eaLnBrk="0" hangingPunct="0">
                        <a:spcBef>
                          <a:spcPct val="20000"/>
                        </a:spcBef>
                        <a:defRPr sz="1400">
                          <a:solidFill>
                            <a:schemeClr val="tx1"/>
                          </a:solidFill>
                          <a:latin typeface="Tahoma" panose="020B0604030504040204" pitchFamily="34"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en-US" sz="1400" b="0" i="0" u="none" strike="noStrike" cap="none" normalizeH="0" baseline="0">
                          <a:ln>
                            <a:noFill/>
                          </a:ln>
                          <a:solidFill>
                            <a:srgbClr val="000000"/>
                          </a:solidFill>
                          <a:effectLst/>
                          <a:latin typeface="Tahoma" panose="020B0604030504040204" pitchFamily="34" charset="0"/>
                          <a:ea typeface="ＭＳ Ｐゴシック" panose="020B0600070205080204" pitchFamily="34" charset="-128"/>
                        </a:rPr>
                        <a:t>PM provides a means for solving problems</a:t>
                      </a:r>
                    </a:p>
                  </a:txBody>
                  <a:tcP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191657057"/>
                  </a:ext>
                </a:extLst>
              </a:tr>
              <a:tr h="371475">
                <a:tc>
                  <a:txBody>
                    <a:bodyPr/>
                    <a:lstStyle>
                      <a:lvl1pPr eaLnBrk="0" hangingPunct="0">
                        <a:spcBef>
                          <a:spcPct val="20000"/>
                        </a:spcBef>
                        <a:buFont typeface="Wingdings" panose="05000000000000000000" pitchFamily="2" charset="2"/>
                        <a:defRPr>
                          <a:solidFill>
                            <a:schemeClr val="tx1"/>
                          </a:solidFill>
                          <a:latin typeface="Tahoma" panose="020B0604030504040204" pitchFamily="34" charset="0"/>
                          <a:ea typeface="ＭＳ Ｐゴシック" panose="020B0600070205080204" pitchFamily="34" charset="-128"/>
                        </a:defRPr>
                      </a:lvl1pPr>
                      <a:lvl2pPr marL="37931725" indent="-37474525" eaLnBrk="0" hangingPunct="0">
                        <a:spcBef>
                          <a:spcPct val="20000"/>
                        </a:spcBef>
                        <a:buSzPct val="95000"/>
                        <a:buFont typeface="Wingdings" panose="05000000000000000000" pitchFamily="2" charset="2"/>
                        <a:defRPr sz="1600">
                          <a:solidFill>
                            <a:schemeClr val="tx1"/>
                          </a:solidFill>
                          <a:latin typeface="Tahoma" panose="020B0604030504040204" pitchFamily="34" charset="0"/>
                          <a:ea typeface="ＭＳ Ｐゴシック" panose="020B0600070205080204" pitchFamily="34" charset="-128"/>
                        </a:defRPr>
                      </a:lvl2pPr>
                      <a:lvl3pPr eaLnBrk="0" hangingPunct="0">
                        <a:spcBef>
                          <a:spcPct val="20000"/>
                        </a:spcBef>
                        <a:defRPr sz="1400" i="1">
                          <a:solidFill>
                            <a:schemeClr val="tx1"/>
                          </a:solidFill>
                          <a:latin typeface="Tahoma" panose="020B0604030504040204" pitchFamily="34" charset="0"/>
                          <a:ea typeface="ＭＳ Ｐゴシック" panose="020B0600070205080204" pitchFamily="34" charset="-128"/>
                        </a:defRPr>
                      </a:lvl3pPr>
                      <a:lvl4pPr eaLnBrk="0" hangingPunct="0">
                        <a:spcBef>
                          <a:spcPct val="20000"/>
                        </a:spcBef>
                        <a:defRPr sz="1400">
                          <a:solidFill>
                            <a:schemeClr val="tx1"/>
                          </a:solidFill>
                          <a:latin typeface="Tahoma" panose="020B0604030504040204" pitchFamily="34"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en-US" sz="1400" b="0" i="0" u="none" strike="noStrike" cap="none" normalizeH="0" baseline="0">
                          <a:ln>
                            <a:noFill/>
                          </a:ln>
                          <a:solidFill>
                            <a:srgbClr val="000000"/>
                          </a:solidFill>
                          <a:effectLst/>
                          <a:latin typeface="Tahoma" panose="020B0604030504040204" pitchFamily="34" charset="0"/>
                          <a:ea typeface="ＭＳ Ｐゴシック" panose="020B0600070205080204" pitchFamily="34" charset="-128"/>
                        </a:rPr>
                        <a:t>Only large projects need PM</a:t>
                      </a:r>
                    </a:p>
                  </a:txBody>
                  <a:tcP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buFont typeface="Wingdings" panose="05000000000000000000" pitchFamily="2" charset="2"/>
                        <a:defRPr>
                          <a:solidFill>
                            <a:schemeClr val="tx1"/>
                          </a:solidFill>
                          <a:latin typeface="Tahoma" panose="020B0604030504040204" pitchFamily="34" charset="0"/>
                          <a:ea typeface="ＭＳ Ｐゴシック" panose="020B0600070205080204" pitchFamily="34" charset="-128"/>
                        </a:defRPr>
                      </a:lvl1pPr>
                      <a:lvl2pPr marL="37931725" indent="-37474525" eaLnBrk="0" hangingPunct="0">
                        <a:spcBef>
                          <a:spcPct val="20000"/>
                        </a:spcBef>
                        <a:buSzPct val="95000"/>
                        <a:buFont typeface="Wingdings" panose="05000000000000000000" pitchFamily="2" charset="2"/>
                        <a:defRPr sz="1600">
                          <a:solidFill>
                            <a:schemeClr val="tx1"/>
                          </a:solidFill>
                          <a:latin typeface="Tahoma" panose="020B0604030504040204" pitchFamily="34" charset="0"/>
                          <a:ea typeface="ＭＳ Ｐゴシック" panose="020B0600070205080204" pitchFamily="34" charset="-128"/>
                        </a:defRPr>
                      </a:lvl2pPr>
                      <a:lvl3pPr eaLnBrk="0" hangingPunct="0">
                        <a:spcBef>
                          <a:spcPct val="20000"/>
                        </a:spcBef>
                        <a:defRPr sz="1400" i="1">
                          <a:solidFill>
                            <a:schemeClr val="tx1"/>
                          </a:solidFill>
                          <a:latin typeface="Tahoma" panose="020B0604030504040204" pitchFamily="34" charset="0"/>
                          <a:ea typeface="ＭＳ Ｐゴシック" panose="020B0600070205080204" pitchFamily="34" charset="-128"/>
                        </a:defRPr>
                      </a:lvl3pPr>
                      <a:lvl4pPr eaLnBrk="0" hangingPunct="0">
                        <a:spcBef>
                          <a:spcPct val="20000"/>
                        </a:spcBef>
                        <a:defRPr sz="1400">
                          <a:solidFill>
                            <a:schemeClr val="tx1"/>
                          </a:solidFill>
                          <a:latin typeface="Tahoma" panose="020B0604030504040204" pitchFamily="34"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en-US" sz="1400" b="0" i="0" u="none" strike="noStrike" cap="none" normalizeH="0" baseline="0">
                          <a:ln>
                            <a:noFill/>
                          </a:ln>
                          <a:solidFill>
                            <a:srgbClr val="000000"/>
                          </a:solidFill>
                          <a:effectLst/>
                          <a:latin typeface="Tahoma" panose="020B0604030504040204" pitchFamily="34" charset="0"/>
                          <a:ea typeface="ＭＳ Ｐゴシック" panose="020B0600070205080204" pitchFamily="34" charset="-128"/>
                        </a:rPr>
                        <a:t>All project will benefits from PM</a:t>
                      </a:r>
                    </a:p>
                  </a:txBody>
                  <a:tcP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2674118603"/>
                  </a:ext>
                </a:extLst>
              </a:tr>
              <a:tr h="371475">
                <a:tc>
                  <a:txBody>
                    <a:bodyPr/>
                    <a:lstStyle>
                      <a:lvl1pPr eaLnBrk="0" hangingPunct="0">
                        <a:spcBef>
                          <a:spcPct val="20000"/>
                        </a:spcBef>
                        <a:buFont typeface="Wingdings" panose="05000000000000000000" pitchFamily="2" charset="2"/>
                        <a:defRPr>
                          <a:solidFill>
                            <a:schemeClr val="tx1"/>
                          </a:solidFill>
                          <a:latin typeface="Tahoma" panose="020B0604030504040204" pitchFamily="34" charset="0"/>
                          <a:ea typeface="ＭＳ Ｐゴシック" panose="020B0600070205080204" pitchFamily="34" charset="-128"/>
                        </a:defRPr>
                      </a:lvl1pPr>
                      <a:lvl2pPr marL="37931725" indent="-37474525" eaLnBrk="0" hangingPunct="0">
                        <a:spcBef>
                          <a:spcPct val="20000"/>
                        </a:spcBef>
                        <a:buSzPct val="95000"/>
                        <a:buFont typeface="Wingdings" panose="05000000000000000000" pitchFamily="2" charset="2"/>
                        <a:defRPr sz="1600">
                          <a:solidFill>
                            <a:schemeClr val="tx1"/>
                          </a:solidFill>
                          <a:latin typeface="Tahoma" panose="020B0604030504040204" pitchFamily="34" charset="0"/>
                          <a:ea typeface="ＭＳ Ｐゴシック" panose="020B0600070205080204" pitchFamily="34" charset="-128"/>
                        </a:defRPr>
                      </a:lvl2pPr>
                      <a:lvl3pPr eaLnBrk="0" hangingPunct="0">
                        <a:spcBef>
                          <a:spcPct val="20000"/>
                        </a:spcBef>
                        <a:defRPr sz="1400" i="1">
                          <a:solidFill>
                            <a:schemeClr val="tx1"/>
                          </a:solidFill>
                          <a:latin typeface="Tahoma" panose="020B0604030504040204" pitchFamily="34" charset="0"/>
                          <a:ea typeface="ＭＳ Ｐゴシック" panose="020B0600070205080204" pitchFamily="34" charset="-128"/>
                        </a:defRPr>
                      </a:lvl3pPr>
                      <a:lvl4pPr eaLnBrk="0" hangingPunct="0">
                        <a:spcBef>
                          <a:spcPct val="20000"/>
                        </a:spcBef>
                        <a:defRPr sz="1400">
                          <a:solidFill>
                            <a:schemeClr val="tx1"/>
                          </a:solidFill>
                          <a:latin typeface="Tahoma" panose="020B0604030504040204" pitchFamily="34"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en-US" sz="1400" b="0" i="0" u="none" strike="noStrike" cap="none" normalizeH="0" baseline="0">
                          <a:ln>
                            <a:noFill/>
                          </a:ln>
                          <a:solidFill>
                            <a:srgbClr val="000000"/>
                          </a:solidFill>
                          <a:effectLst/>
                          <a:latin typeface="Tahoma" panose="020B0604030504040204" pitchFamily="34" charset="0"/>
                          <a:ea typeface="ＭＳ Ｐゴシック" panose="020B0600070205080204" pitchFamily="34" charset="-128"/>
                        </a:rPr>
                        <a:t>PM will increase quality problems</a:t>
                      </a:r>
                    </a:p>
                  </a:txBody>
                  <a:tcP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Wingdings" panose="05000000000000000000" pitchFamily="2" charset="2"/>
                        <a:defRPr>
                          <a:solidFill>
                            <a:schemeClr val="tx1"/>
                          </a:solidFill>
                          <a:latin typeface="Tahoma" panose="020B0604030504040204" pitchFamily="34" charset="0"/>
                          <a:ea typeface="ＭＳ Ｐゴシック" panose="020B0600070205080204" pitchFamily="34" charset="-128"/>
                        </a:defRPr>
                      </a:lvl1pPr>
                      <a:lvl2pPr marL="37931725" indent="-37474525" eaLnBrk="0" hangingPunct="0">
                        <a:spcBef>
                          <a:spcPct val="20000"/>
                        </a:spcBef>
                        <a:buSzPct val="95000"/>
                        <a:buFont typeface="Wingdings" panose="05000000000000000000" pitchFamily="2" charset="2"/>
                        <a:defRPr sz="1600">
                          <a:solidFill>
                            <a:schemeClr val="tx1"/>
                          </a:solidFill>
                          <a:latin typeface="Tahoma" panose="020B0604030504040204" pitchFamily="34" charset="0"/>
                          <a:ea typeface="ＭＳ Ｐゴシック" panose="020B0600070205080204" pitchFamily="34" charset="-128"/>
                        </a:defRPr>
                      </a:lvl2pPr>
                      <a:lvl3pPr eaLnBrk="0" hangingPunct="0">
                        <a:spcBef>
                          <a:spcPct val="20000"/>
                        </a:spcBef>
                        <a:defRPr sz="1400" i="1">
                          <a:solidFill>
                            <a:schemeClr val="tx1"/>
                          </a:solidFill>
                          <a:latin typeface="Tahoma" panose="020B0604030504040204" pitchFamily="34" charset="0"/>
                          <a:ea typeface="ＭＳ Ｐゴシック" panose="020B0600070205080204" pitchFamily="34" charset="-128"/>
                        </a:defRPr>
                      </a:lvl3pPr>
                      <a:lvl4pPr eaLnBrk="0" hangingPunct="0">
                        <a:spcBef>
                          <a:spcPct val="20000"/>
                        </a:spcBef>
                        <a:defRPr sz="1400">
                          <a:solidFill>
                            <a:schemeClr val="tx1"/>
                          </a:solidFill>
                          <a:latin typeface="Tahoma" panose="020B0604030504040204" pitchFamily="34"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en-US" sz="1400" b="0" i="0" u="none" strike="noStrike" cap="none" normalizeH="0" baseline="0">
                          <a:ln>
                            <a:noFill/>
                          </a:ln>
                          <a:solidFill>
                            <a:srgbClr val="000000"/>
                          </a:solidFill>
                          <a:effectLst/>
                          <a:latin typeface="Tahoma" panose="020B0604030504040204" pitchFamily="34" charset="0"/>
                          <a:ea typeface="ＭＳ Ｐゴシック" panose="020B0600070205080204" pitchFamily="34" charset="-128"/>
                        </a:rPr>
                        <a:t>PM increases quality</a:t>
                      </a:r>
                    </a:p>
                  </a:txBody>
                  <a:tcP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647366707"/>
                  </a:ext>
                </a:extLst>
              </a:tr>
              <a:tr h="371475">
                <a:tc>
                  <a:txBody>
                    <a:bodyPr/>
                    <a:lstStyle>
                      <a:lvl1pPr eaLnBrk="0" hangingPunct="0">
                        <a:spcBef>
                          <a:spcPct val="20000"/>
                        </a:spcBef>
                        <a:buFont typeface="Wingdings" panose="05000000000000000000" pitchFamily="2" charset="2"/>
                        <a:defRPr>
                          <a:solidFill>
                            <a:schemeClr val="tx1"/>
                          </a:solidFill>
                          <a:latin typeface="Tahoma" panose="020B0604030504040204" pitchFamily="34" charset="0"/>
                          <a:ea typeface="ＭＳ Ｐゴシック" panose="020B0600070205080204" pitchFamily="34" charset="-128"/>
                        </a:defRPr>
                      </a:lvl1pPr>
                      <a:lvl2pPr marL="37931725" indent="-37474525" eaLnBrk="0" hangingPunct="0">
                        <a:spcBef>
                          <a:spcPct val="20000"/>
                        </a:spcBef>
                        <a:buSzPct val="95000"/>
                        <a:buFont typeface="Wingdings" panose="05000000000000000000" pitchFamily="2" charset="2"/>
                        <a:defRPr sz="1600">
                          <a:solidFill>
                            <a:schemeClr val="tx1"/>
                          </a:solidFill>
                          <a:latin typeface="Tahoma" panose="020B0604030504040204" pitchFamily="34" charset="0"/>
                          <a:ea typeface="ＭＳ Ｐゴシック" panose="020B0600070205080204" pitchFamily="34" charset="-128"/>
                        </a:defRPr>
                      </a:lvl2pPr>
                      <a:lvl3pPr eaLnBrk="0" hangingPunct="0">
                        <a:spcBef>
                          <a:spcPct val="20000"/>
                        </a:spcBef>
                        <a:defRPr sz="1400" i="1">
                          <a:solidFill>
                            <a:schemeClr val="tx1"/>
                          </a:solidFill>
                          <a:latin typeface="Tahoma" panose="020B0604030504040204" pitchFamily="34" charset="0"/>
                          <a:ea typeface="ＭＳ Ｐゴシック" panose="020B0600070205080204" pitchFamily="34" charset="-128"/>
                        </a:defRPr>
                      </a:lvl3pPr>
                      <a:lvl4pPr eaLnBrk="0" hangingPunct="0">
                        <a:spcBef>
                          <a:spcPct val="20000"/>
                        </a:spcBef>
                        <a:defRPr sz="1400">
                          <a:solidFill>
                            <a:schemeClr val="tx1"/>
                          </a:solidFill>
                          <a:latin typeface="Tahoma" panose="020B0604030504040204" pitchFamily="34"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en-US" sz="1400" b="0" i="0" u="none" strike="noStrike" cap="none" normalizeH="0" baseline="0">
                          <a:ln>
                            <a:noFill/>
                          </a:ln>
                          <a:solidFill>
                            <a:srgbClr val="000000"/>
                          </a:solidFill>
                          <a:effectLst/>
                          <a:latin typeface="Tahoma" panose="020B0604030504040204" pitchFamily="34" charset="0"/>
                          <a:ea typeface="ＭＳ Ｐゴシック" panose="020B0600070205080204" pitchFamily="34" charset="-128"/>
                        </a:rPr>
                        <a:t>PM will create power and authority problems</a:t>
                      </a:r>
                    </a:p>
                  </a:txBody>
                  <a:tcP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buFont typeface="Wingdings" panose="05000000000000000000" pitchFamily="2" charset="2"/>
                        <a:defRPr>
                          <a:solidFill>
                            <a:schemeClr val="tx1"/>
                          </a:solidFill>
                          <a:latin typeface="Tahoma" panose="020B0604030504040204" pitchFamily="34" charset="0"/>
                          <a:ea typeface="ＭＳ Ｐゴシック" panose="020B0600070205080204" pitchFamily="34" charset="-128"/>
                        </a:defRPr>
                      </a:lvl1pPr>
                      <a:lvl2pPr marL="37931725" indent="-37474525" eaLnBrk="0" hangingPunct="0">
                        <a:spcBef>
                          <a:spcPct val="20000"/>
                        </a:spcBef>
                        <a:buSzPct val="95000"/>
                        <a:buFont typeface="Wingdings" panose="05000000000000000000" pitchFamily="2" charset="2"/>
                        <a:defRPr sz="1600">
                          <a:solidFill>
                            <a:schemeClr val="tx1"/>
                          </a:solidFill>
                          <a:latin typeface="Tahoma" panose="020B0604030504040204" pitchFamily="34" charset="0"/>
                          <a:ea typeface="ＭＳ Ｐゴシック" panose="020B0600070205080204" pitchFamily="34" charset="-128"/>
                        </a:defRPr>
                      </a:lvl2pPr>
                      <a:lvl3pPr eaLnBrk="0" hangingPunct="0">
                        <a:spcBef>
                          <a:spcPct val="20000"/>
                        </a:spcBef>
                        <a:defRPr sz="1400" i="1">
                          <a:solidFill>
                            <a:schemeClr val="tx1"/>
                          </a:solidFill>
                          <a:latin typeface="Tahoma" panose="020B0604030504040204" pitchFamily="34" charset="0"/>
                          <a:ea typeface="ＭＳ Ｐゴシック" panose="020B0600070205080204" pitchFamily="34" charset="-128"/>
                        </a:defRPr>
                      </a:lvl3pPr>
                      <a:lvl4pPr eaLnBrk="0" hangingPunct="0">
                        <a:spcBef>
                          <a:spcPct val="20000"/>
                        </a:spcBef>
                        <a:defRPr sz="1400">
                          <a:solidFill>
                            <a:schemeClr val="tx1"/>
                          </a:solidFill>
                          <a:latin typeface="Tahoma" panose="020B0604030504040204" pitchFamily="34"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en-US" sz="1400" b="0" i="0" u="none" strike="noStrike" cap="none" normalizeH="0" baseline="0">
                          <a:ln>
                            <a:noFill/>
                          </a:ln>
                          <a:solidFill>
                            <a:srgbClr val="000000"/>
                          </a:solidFill>
                          <a:effectLst/>
                          <a:latin typeface="Tahoma" panose="020B0604030504040204" pitchFamily="34" charset="0"/>
                          <a:ea typeface="ＭＳ Ｐゴシック" panose="020B0600070205080204" pitchFamily="34" charset="-128"/>
                        </a:rPr>
                        <a:t>PM will reduce power struggles</a:t>
                      </a:r>
                    </a:p>
                  </a:txBody>
                  <a:tcP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567113609"/>
                  </a:ext>
                </a:extLst>
              </a:tr>
              <a:tr h="371475">
                <a:tc>
                  <a:txBody>
                    <a:bodyPr/>
                    <a:lstStyle>
                      <a:lvl1pPr eaLnBrk="0" hangingPunct="0">
                        <a:spcBef>
                          <a:spcPct val="20000"/>
                        </a:spcBef>
                        <a:buFont typeface="Wingdings" panose="05000000000000000000" pitchFamily="2" charset="2"/>
                        <a:defRPr>
                          <a:solidFill>
                            <a:schemeClr val="tx1"/>
                          </a:solidFill>
                          <a:latin typeface="Tahoma" panose="020B0604030504040204" pitchFamily="34" charset="0"/>
                          <a:ea typeface="ＭＳ Ｐゴシック" panose="020B0600070205080204" pitchFamily="34" charset="-128"/>
                        </a:defRPr>
                      </a:lvl1pPr>
                      <a:lvl2pPr marL="37931725" indent="-37474525" eaLnBrk="0" hangingPunct="0">
                        <a:spcBef>
                          <a:spcPct val="20000"/>
                        </a:spcBef>
                        <a:buSzPct val="95000"/>
                        <a:buFont typeface="Wingdings" panose="05000000000000000000" pitchFamily="2" charset="2"/>
                        <a:defRPr sz="1600">
                          <a:solidFill>
                            <a:schemeClr val="tx1"/>
                          </a:solidFill>
                          <a:latin typeface="Tahoma" panose="020B0604030504040204" pitchFamily="34" charset="0"/>
                          <a:ea typeface="ＭＳ Ｐゴシック" panose="020B0600070205080204" pitchFamily="34" charset="-128"/>
                        </a:defRPr>
                      </a:lvl2pPr>
                      <a:lvl3pPr eaLnBrk="0" hangingPunct="0">
                        <a:spcBef>
                          <a:spcPct val="20000"/>
                        </a:spcBef>
                        <a:defRPr sz="1400" i="1">
                          <a:solidFill>
                            <a:schemeClr val="tx1"/>
                          </a:solidFill>
                          <a:latin typeface="Tahoma" panose="020B0604030504040204" pitchFamily="34" charset="0"/>
                          <a:ea typeface="ＭＳ Ｐゴシック" panose="020B0600070205080204" pitchFamily="34" charset="-128"/>
                        </a:defRPr>
                      </a:lvl3pPr>
                      <a:lvl4pPr eaLnBrk="0" hangingPunct="0">
                        <a:spcBef>
                          <a:spcPct val="20000"/>
                        </a:spcBef>
                        <a:defRPr sz="1400">
                          <a:solidFill>
                            <a:schemeClr val="tx1"/>
                          </a:solidFill>
                          <a:latin typeface="Tahoma" panose="020B0604030504040204" pitchFamily="34"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en-US" sz="1400" b="0" i="0" u="none" strike="noStrike" cap="none" normalizeH="0" baseline="0">
                          <a:ln>
                            <a:noFill/>
                          </a:ln>
                          <a:solidFill>
                            <a:srgbClr val="000000"/>
                          </a:solidFill>
                          <a:effectLst/>
                          <a:latin typeface="Tahoma" panose="020B0604030504040204" pitchFamily="34" charset="0"/>
                          <a:ea typeface="ＭＳ Ｐゴシック" panose="020B0600070205080204" pitchFamily="34" charset="-128"/>
                        </a:rPr>
                        <a:t>PM focuses on suboptimization by looking at only the project</a:t>
                      </a:r>
                    </a:p>
                  </a:txBody>
                  <a:tcP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Wingdings" panose="05000000000000000000" pitchFamily="2" charset="2"/>
                        <a:defRPr>
                          <a:solidFill>
                            <a:schemeClr val="tx1"/>
                          </a:solidFill>
                          <a:latin typeface="Tahoma" panose="020B0604030504040204" pitchFamily="34" charset="0"/>
                          <a:ea typeface="ＭＳ Ｐゴシック" panose="020B0600070205080204" pitchFamily="34" charset="-128"/>
                        </a:defRPr>
                      </a:lvl1pPr>
                      <a:lvl2pPr marL="37931725" indent="-37474525" eaLnBrk="0" hangingPunct="0">
                        <a:spcBef>
                          <a:spcPct val="20000"/>
                        </a:spcBef>
                        <a:buSzPct val="95000"/>
                        <a:buFont typeface="Wingdings" panose="05000000000000000000" pitchFamily="2" charset="2"/>
                        <a:defRPr sz="1600">
                          <a:solidFill>
                            <a:schemeClr val="tx1"/>
                          </a:solidFill>
                          <a:latin typeface="Tahoma" panose="020B0604030504040204" pitchFamily="34" charset="0"/>
                          <a:ea typeface="ＭＳ Ｐゴシック" panose="020B0600070205080204" pitchFamily="34" charset="-128"/>
                        </a:defRPr>
                      </a:lvl2pPr>
                      <a:lvl3pPr eaLnBrk="0" hangingPunct="0">
                        <a:spcBef>
                          <a:spcPct val="20000"/>
                        </a:spcBef>
                        <a:defRPr sz="1400" i="1">
                          <a:solidFill>
                            <a:schemeClr val="tx1"/>
                          </a:solidFill>
                          <a:latin typeface="Tahoma" panose="020B0604030504040204" pitchFamily="34" charset="0"/>
                          <a:ea typeface="ＭＳ Ｐゴシック" panose="020B0600070205080204" pitchFamily="34" charset="-128"/>
                        </a:defRPr>
                      </a:lvl3pPr>
                      <a:lvl4pPr eaLnBrk="0" hangingPunct="0">
                        <a:spcBef>
                          <a:spcPct val="20000"/>
                        </a:spcBef>
                        <a:defRPr sz="1400">
                          <a:solidFill>
                            <a:schemeClr val="tx1"/>
                          </a:solidFill>
                          <a:latin typeface="Tahoma" panose="020B0604030504040204" pitchFamily="34"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en-US" sz="1400" b="0" i="0" u="none" strike="noStrike" cap="none" normalizeH="0" baseline="0">
                          <a:ln>
                            <a:noFill/>
                          </a:ln>
                          <a:solidFill>
                            <a:srgbClr val="000000"/>
                          </a:solidFill>
                          <a:effectLst/>
                          <a:latin typeface="Tahoma" panose="020B0604030504040204" pitchFamily="34" charset="0"/>
                          <a:ea typeface="ＭＳ Ｐゴシック" panose="020B0600070205080204" pitchFamily="34" charset="-128"/>
                        </a:rPr>
                        <a:t>PM allows people to make good company decisions</a:t>
                      </a:r>
                    </a:p>
                  </a:txBody>
                  <a:tcP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31522797"/>
                  </a:ext>
                </a:extLst>
              </a:tr>
              <a:tr h="371475">
                <a:tc>
                  <a:txBody>
                    <a:bodyPr/>
                    <a:lstStyle>
                      <a:lvl1pPr eaLnBrk="0" hangingPunct="0">
                        <a:spcBef>
                          <a:spcPct val="20000"/>
                        </a:spcBef>
                        <a:buFont typeface="Wingdings" panose="05000000000000000000" pitchFamily="2" charset="2"/>
                        <a:defRPr>
                          <a:solidFill>
                            <a:schemeClr val="tx1"/>
                          </a:solidFill>
                          <a:latin typeface="Tahoma" panose="020B0604030504040204" pitchFamily="34" charset="0"/>
                          <a:ea typeface="ＭＳ Ｐゴシック" panose="020B0600070205080204" pitchFamily="34" charset="-128"/>
                        </a:defRPr>
                      </a:lvl1pPr>
                      <a:lvl2pPr marL="37931725" indent="-37474525" eaLnBrk="0" hangingPunct="0">
                        <a:spcBef>
                          <a:spcPct val="20000"/>
                        </a:spcBef>
                        <a:buSzPct val="95000"/>
                        <a:buFont typeface="Wingdings" panose="05000000000000000000" pitchFamily="2" charset="2"/>
                        <a:defRPr sz="1600">
                          <a:solidFill>
                            <a:schemeClr val="tx1"/>
                          </a:solidFill>
                          <a:latin typeface="Tahoma" panose="020B0604030504040204" pitchFamily="34" charset="0"/>
                          <a:ea typeface="ＭＳ Ｐゴシック" panose="020B0600070205080204" pitchFamily="34" charset="-128"/>
                        </a:defRPr>
                      </a:lvl2pPr>
                      <a:lvl3pPr eaLnBrk="0" hangingPunct="0">
                        <a:spcBef>
                          <a:spcPct val="20000"/>
                        </a:spcBef>
                        <a:defRPr sz="1400" i="1">
                          <a:solidFill>
                            <a:schemeClr val="tx1"/>
                          </a:solidFill>
                          <a:latin typeface="Tahoma" panose="020B0604030504040204" pitchFamily="34" charset="0"/>
                          <a:ea typeface="ＭＳ Ｐゴシック" panose="020B0600070205080204" pitchFamily="34" charset="-128"/>
                        </a:defRPr>
                      </a:lvl3pPr>
                      <a:lvl4pPr eaLnBrk="0" hangingPunct="0">
                        <a:spcBef>
                          <a:spcPct val="20000"/>
                        </a:spcBef>
                        <a:defRPr sz="1400">
                          <a:solidFill>
                            <a:schemeClr val="tx1"/>
                          </a:solidFill>
                          <a:latin typeface="Tahoma" panose="020B0604030504040204" pitchFamily="34"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en-US" sz="1400" b="0" i="0" u="none" strike="noStrike" cap="none" normalizeH="0" baseline="0">
                          <a:ln>
                            <a:noFill/>
                          </a:ln>
                          <a:solidFill>
                            <a:srgbClr val="000000"/>
                          </a:solidFill>
                          <a:effectLst/>
                          <a:latin typeface="Tahoma" panose="020B0604030504040204" pitchFamily="34" charset="0"/>
                          <a:ea typeface="ＭＳ Ｐゴシック" panose="020B0600070205080204" pitchFamily="34" charset="-128"/>
                        </a:rPr>
                        <a:t>PM delives products to a customer</a:t>
                      </a:r>
                    </a:p>
                  </a:txBody>
                  <a:tcP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buFont typeface="Wingdings" panose="05000000000000000000" pitchFamily="2" charset="2"/>
                        <a:defRPr>
                          <a:solidFill>
                            <a:schemeClr val="tx1"/>
                          </a:solidFill>
                          <a:latin typeface="Tahoma" panose="020B0604030504040204" pitchFamily="34" charset="0"/>
                          <a:ea typeface="ＭＳ Ｐゴシック" panose="020B0600070205080204" pitchFamily="34" charset="-128"/>
                        </a:defRPr>
                      </a:lvl1pPr>
                      <a:lvl2pPr marL="37931725" indent="-37474525" eaLnBrk="0" hangingPunct="0">
                        <a:spcBef>
                          <a:spcPct val="20000"/>
                        </a:spcBef>
                        <a:buSzPct val="95000"/>
                        <a:buFont typeface="Wingdings" panose="05000000000000000000" pitchFamily="2" charset="2"/>
                        <a:defRPr sz="1600">
                          <a:solidFill>
                            <a:schemeClr val="tx1"/>
                          </a:solidFill>
                          <a:latin typeface="Tahoma" panose="020B0604030504040204" pitchFamily="34" charset="0"/>
                          <a:ea typeface="ＭＳ Ｐゴシック" panose="020B0600070205080204" pitchFamily="34" charset="-128"/>
                        </a:defRPr>
                      </a:lvl2pPr>
                      <a:lvl3pPr eaLnBrk="0" hangingPunct="0">
                        <a:spcBef>
                          <a:spcPct val="20000"/>
                        </a:spcBef>
                        <a:defRPr sz="1400" i="1">
                          <a:solidFill>
                            <a:schemeClr val="tx1"/>
                          </a:solidFill>
                          <a:latin typeface="Tahoma" panose="020B0604030504040204" pitchFamily="34" charset="0"/>
                          <a:ea typeface="ＭＳ Ｐゴシック" panose="020B0600070205080204" pitchFamily="34" charset="-128"/>
                        </a:defRPr>
                      </a:lvl3pPr>
                      <a:lvl4pPr eaLnBrk="0" hangingPunct="0">
                        <a:spcBef>
                          <a:spcPct val="20000"/>
                        </a:spcBef>
                        <a:defRPr sz="1400">
                          <a:solidFill>
                            <a:schemeClr val="tx1"/>
                          </a:solidFill>
                          <a:latin typeface="Tahoma" panose="020B0604030504040204" pitchFamily="34"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en-US" sz="1400" b="0" i="0" u="none" strike="noStrike" cap="none" normalizeH="0" baseline="0">
                          <a:ln>
                            <a:noFill/>
                          </a:ln>
                          <a:solidFill>
                            <a:srgbClr val="000000"/>
                          </a:solidFill>
                          <a:effectLst/>
                          <a:latin typeface="Tahoma" panose="020B0604030504040204" pitchFamily="34" charset="0"/>
                          <a:ea typeface="ＭＳ Ｐゴシック" panose="020B0600070205080204" pitchFamily="34" charset="-128"/>
                        </a:rPr>
                        <a:t>PM delivers solutions</a:t>
                      </a:r>
                    </a:p>
                  </a:txBody>
                  <a:tcP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97127557"/>
                  </a:ext>
                </a:extLst>
              </a:tr>
              <a:tr h="371475">
                <a:tc>
                  <a:txBody>
                    <a:bodyPr/>
                    <a:lstStyle>
                      <a:lvl1pPr eaLnBrk="0" hangingPunct="0">
                        <a:spcBef>
                          <a:spcPct val="20000"/>
                        </a:spcBef>
                        <a:buFont typeface="Wingdings" panose="05000000000000000000" pitchFamily="2" charset="2"/>
                        <a:defRPr>
                          <a:solidFill>
                            <a:schemeClr val="tx1"/>
                          </a:solidFill>
                          <a:latin typeface="Tahoma" panose="020B0604030504040204" pitchFamily="34" charset="0"/>
                          <a:ea typeface="ＭＳ Ｐゴシック" panose="020B0600070205080204" pitchFamily="34" charset="-128"/>
                        </a:defRPr>
                      </a:lvl1pPr>
                      <a:lvl2pPr marL="37931725" indent="-37474525" eaLnBrk="0" hangingPunct="0">
                        <a:spcBef>
                          <a:spcPct val="20000"/>
                        </a:spcBef>
                        <a:buSzPct val="95000"/>
                        <a:buFont typeface="Wingdings" panose="05000000000000000000" pitchFamily="2" charset="2"/>
                        <a:defRPr sz="1600">
                          <a:solidFill>
                            <a:schemeClr val="tx1"/>
                          </a:solidFill>
                          <a:latin typeface="Tahoma" panose="020B0604030504040204" pitchFamily="34" charset="0"/>
                          <a:ea typeface="ＭＳ Ｐゴシック" panose="020B0600070205080204" pitchFamily="34" charset="-128"/>
                        </a:defRPr>
                      </a:lvl2pPr>
                      <a:lvl3pPr eaLnBrk="0" hangingPunct="0">
                        <a:spcBef>
                          <a:spcPct val="20000"/>
                        </a:spcBef>
                        <a:defRPr sz="1400" i="1">
                          <a:solidFill>
                            <a:schemeClr val="tx1"/>
                          </a:solidFill>
                          <a:latin typeface="Tahoma" panose="020B0604030504040204" pitchFamily="34" charset="0"/>
                          <a:ea typeface="ＭＳ Ｐゴシック" panose="020B0600070205080204" pitchFamily="34" charset="-128"/>
                        </a:defRPr>
                      </a:lvl3pPr>
                      <a:lvl4pPr eaLnBrk="0" hangingPunct="0">
                        <a:spcBef>
                          <a:spcPct val="20000"/>
                        </a:spcBef>
                        <a:defRPr sz="1400">
                          <a:solidFill>
                            <a:schemeClr val="tx1"/>
                          </a:solidFill>
                          <a:latin typeface="Tahoma" panose="020B0604030504040204" pitchFamily="34"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en-US" sz="1400" b="0" i="0" u="none" strike="noStrike" cap="none" normalizeH="0" baseline="0">
                          <a:ln>
                            <a:noFill/>
                          </a:ln>
                          <a:solidFill>
                            <a:srgbClr val="000000"/>
                          </a:solidFill>
                          <a:effectLst/>
                          <a:latin typeface="Tahoma" panose="020B0604030504040204" pitchFamily="34" charset="0"/>
                          <a:ea typeface="ＭＳ Ｐゴシック" panose="020B0600070205080204" pitchFamily="34" charset="-128"/>
                        </a:rPr>
                        <a:t>The cost of PM may make us noncompetitive</a:t>
                      </a:r>
                    </a:p>
                  </a:txBody>
                  <a:tcP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Wingdings" panose="05000000000000000000" pitchFamily="2" charset="2"/>
                        <a:defRPr>
                          <a:solidFill>
                            <a:schemeClr val="tx1"/>
                          </a:solidFill>
                          <a:latin typeface="Tahoma" panose="020B0604030504040204" pitchFamily="34" charset="0"/>
                          <a:ea typeface="ＭＳ Ｐゴシック" panose="020B0600070205080204" pitchFamily="34" charset="-128"/>
                        </a:defRPr>
                      </a:lvl1pPr>
                      <a:lvl2pPr marL="37931725" indent="-37474525" eaLnBrk="0" hangingPunct="0">
                        <a:spcBef>
                          <a:spcPct val="20000"/>
                        </a:spcBef>
                        <a:buSzPct val="95000"/>
                        <a:buFont typeface="Wingdings" panose="05000000000000000000" pitchFamily="2" charset="2"/>
                        <a:defRPr sz="1600">
                          <a:solidFill>
                            <a:schemeClr val="tx1"/>
                          </a:solidFill>
                          <a:latin typeface="Tahoma" panose="020B0604030504040204" pitchFamily="34" charset="0"/>
                          <a:ea typeface="ＭＳ Ｐゴシック" panose="020B0600070205080204" pitchFamily="34" charset="-128"/>
                        </a:defRPr>
                      </a:lvl2pPr>
                      <a:lvl3pPr eaLnBrk="0" hangingPunct="0">
                        <a:spcBef>
                          <a:spcPct val="20000"/>
                        </a:spcBef>
                        <a:defRPr sz="1400" i="1">
                          <a:solidFill>
                            <a:schemeClr val="tx1"/>
                          </a:solidFill>
                          <a:latin typeface="Tahoma" panose="020B0604030504040204" pitchFamily="34" charset="0"/>
                          <a:ea typeface="ＭＳ Ｐゴシック" panose="020B0600070205080204" pitchFamily="34" charset="-128"/>
                        </a:defRPr>
                      </a:lvl3pPr>
                      <a:lvl4pPr eaLnBrk="0" hangingPunct="0">
                        <a:spcBef>
                          <a:spcPct val="20000"/>
                        </a:spcBef>
                        <a:defRPr sz="1400">
                          <a:solidFill>
                            <a:schemeClr val="tx1"/>
                          </a:solidFill>
                          <a:latin typeface="Tahoma" panose="020B0604030504040204" pitchFamily="34"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en-US" sz="1400" b="0" i="0" u="none" strike="noStrike" cap="none" normalizeH="0" baseline="0">
                          <a:ln>
                            <a:noFill/>
                          </a:ln>
                          <a:solidFill>
                            <a:srgbClr val="000000"/>
                          </a:solidFill>
                          <a:effectLst/>
                          <a:latin typeface="Tahoma" panose="020B0604030504040204" pitchFamily="34" charset="0"/>
                          <a:ea typeface="ＭＳ Ｐゴシック" panose="020B0600070205080204" pitchFamily="34" charset="-128"/>
                        </a:rPr>
                        <a:t>PM will increase our business</a:t>
                      </a:r>
                    </a:p>
                  </a:txBody>
                  <a:tcP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617288085"/>
                  </a:ext>
                </a:extLst>
              </a:tr>
            </a:tbl>
          </a:graphicData>
        </a:graphic>
      </p:graphicFrame>
    </p:spTree>
    <p:extLst>
      <p:ext uri="{BB962C8B-B14F-4D97-AF65-F5344CB8AC3E}">
        <p14:creationId xmlns:p14="http://schemas.microsoft.com/office/powerpoint/2010/main" val="4116202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Grp="1" noChangeArrowheads="1"/>
          </p:cNvSpPr>
          <p:nvPr>
            <p:ph type="title"/>
          </p:nvPr>
        </p:nvSpPr>
        <p:spPr/>
        <p:txBody>
          <a:bodyPr/>
          <a:lstStyle/>
          <a:p>
            <a:pPr eaLnBrk="1" hangingPunct="1"/>
            <a:r>
              <a:rPr lang="it-IT" altLang="en-US">
                <a:ea typeface="ＭＳ Ｐゴシック" panose="020B0600070205080204" pitchFamily="34" charset="-128"/>
              </a:rPr>
              <a:t>Benefits of Project Management</a:t>
            </a:r>
            <a:endParaRPr lang="it-IT" altLang="en-US" sz="1800" i="1">
              <a:ea typeface="ＭＳ Ｐゴシック" panose="020B0600070205080204" pitchFamily="34" charset="-128"/>
            </a:endParaRPr>
          </a:p>
        </p:txBody>
      </p:sp>
      <p:pic>
        <p:nvPicPr>
          <p:cNvPr id="34819" name="Immagin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676400"/>
            <a:ext cx="714692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54246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2"/>
          <p:cNvSpPr>
            <a:spLocks noGrp="1" noChangeArrowheads="1"/>
          </p:cNvSpPr>
          <p:nvPr>
            <p:ph type="title"/>
          </p:nvPr>
        </p:nvSpPr>
        <p:spPr/>
        <p:txBody>
          <a:bodyPr/>
          <a:lstStyle/>
          <a:p>
            <a:pPr eaLnBrk="1" hangingPunct="1"/>
            <a:r>
              <a:rPr lang="it-IT" altLang="en-US">
                <a:ea typeface="ＭＳ Ｐゴシック" panose="020B0600070205080204" pitchFamily="34" charset="-128"/>
              </a:rPr>
              <a:t>Agenda</a:t>
            </a:r>
            <a:endParaRPr lang="it-IT" altLang="en-US" sz="1800" i="1">
              <a:ea typeface="ＭＳ Ｐゴシック" panose="020B0600070205080204" pitchFamily="34" charset="-128"/>
            </a:endParaRPr>
          </a:p>
        </p:txBody>
      </p:sp>
      <p:sp>
        <p:nvSpPr>
          <p:cNvPr id="35843" name="Rectangle 3"/>
          <p:cNvSpPr>
            <a:spLocks noGrp="1" noChangeArrowheads="1"/>
          </p:cNvSpPr>
          <p:nvPr>
            <p:ph type="body" idx="1"/>
          </p:nvPr>
        </p:nvSpPr>
        <p:spPr/>
        <p:txBody>
          <a:bodyPr/>
          <a:lstStyle/>
          <a:p>
            <a:pPr algn="just">
              <a:spcBef>
                <a:spcPct val="0"/>
              </a:spcBef>
            </a:pPr>
            <a:r>
              <a:rPr lang="it-IT" altLang="en-US" sz="1800">
                <a:solidFill>
                  <a:srgbClr val="0033CC"/>
                </a:solidFill>
                <a:ea typeface="ＭＳ Ｐゴシック" panose="020B0600070205080204" pitchFamily="34" charset="-128"/>
              </a:rPr>
              <a:t>Project Management Growth: Concepts and Definitions</a:t>
            </a:r>
          </a:p>
          <a:p>
            <a:pPr algn="just">
              <a:spcBef>
                <a:spcPct val="0"/>
              </a:spcBef>
            </a:pPr>
            <a:endParaRPr lang="it-IT" altLang="en-US" sz="1800">
              <a:solidFill>
                <a:srgbClr val="0033CC"/>
              </a:solidFill>
              <a:ea typeface="ＭＳ Ｐゴシック" panose="020B0600070205080204" pitchFamily="34" charset="-128"/>
            </a:endParaRPr>
          </a:p>
          <a:p>
            <a:pPr algn="just">
              <a:spcBef>
                <a:spcPct val="0"/>
              </a:spcBef>
            </a:pPr>
            <a:r>
              <a:rPr lang="it-IT" altLang="en-US" sz="1800">
                <a:solidFill>
                  <a:srgbClr val="0033CC"/>
                </a:solidFill>
                <a:ea typeface="ＭＳ Ｐゴシック" panose="020B0600070205080204" pitchFamily="34" charset="-128"/>
              </a:rPr>
              <a:t>Resistence to change</a:t>
            </a:r>
          </a:p>
          <a:p>
            <a:pPr algn="just">
              <a:spcBef>
                <a:spcPct val="0"/>
              </a:spcBef>
            </a:pPr>
            <a:endParaRPr lang="it-IT" altLang="en-US" sz="1800">
              <a:solidFill>
                <a:srgbClr val="0033CC"/>
              </a:solidFill>
              <a:ea typeface="ＭＳ Ｐゴシック" panose="020B0600070205080204" pitchFamily="34" charset="-128"/>
            </a:endParaRPr>
          </a:p>
          <a:p>
            <a:pPr algn="just">
              <a:spcBef>
                <a:spcPct val="0"/>
              </a:spcBef>
            </a:pPr>
            <a:r>
              <a:rPr lang="it-IT" altLang="en-US" sz="1800">
                <a:solidFill>
                  <a:srgbClr val="0033CC"/>
                </a:solidFill>
                <a:ea typeface="ＭＳ Ｐゴシック" panose="020B0600070205080204" pitchFamily="34" charset="-128"/>
              </a:rPr>
              <a:t>Systems, programs, projects</a:t>
            </a:r>
          </a:p>
          <a:p>
            <a:pPr algn="just">
              <a:spcBef>
                <a:spcPct val="0"/>
              </a:spcBef>
            </a:pPr>
            <a:endParaRPr lang="it-IT" altLang="en-US" sz="1800">
              <a:solidFill>
                <a:srgbClr val="0033CC"/>
              </a:solidFill>
              <a:ea typeface="ＭＳ Ｐゴシック" panose="020B0600070205080204" pitchFamily="34" charset="-128"/>
            </a:endParaRPr>
          </a:p>
          <a:p>
            <a:pPr algn="just">
              <a:spcBef>
                <a:spcPct val="0"/>
              </a:spcBef>
            </a:pPr>
            <a:r>
              <a:rPr lang="it-IT" altLang="en-US" sz="1800">
                <a:solidFill>
                  <a:srgbClr val="0033CC"/>
                </a:solidFill>
                <a:ea typeface="ＭＳ Ｐゴシック" panose="020B0600070205080204" pitchFamily="34" charset="-128"/>
              </a:rPr>
              <a:t>Methodologies</a:t>
            </a:r>
          </a:p>
          <a:p>
            <a:pPr algn="just">
              <a:spcBef>
                <a:spcPct val="0"/>
              </a:spcBef>
            </a:pPr>
            <a:endParaRPr lang="it-IT" altLang="en-US" sz="1800">
              <a:solidFill>
                <a:srgbClr val="0033CC"/>
              </a:solidFill>
              <a:ea typeface="ＭＳ Ｐゴシック" panose="020B0600070205080204" pitchFamily="34" charset="-128"/>
            </a:endParaRPr>
          </a:p>
        </p:txBody>
      </p:sp>
      <p:sp>
        <p:nvSpPr>
          <p:cNvPr id="517124" name="Rectangle 4"/>
          <p:cNvSpPr>
            <a:spLocks noChangeArrowheads="1"/>
          </p:cNvSpPr>
          <p:nvPr/>
        </p:nvSpPr>
        <p:spPr bwMode="auto">
          <a:xfrm>
            <a:off x="755650" y="1752600"/>
            <a:ext cx="6102350" cy="381000"/>
          </a:xfrm>
          <a:prstGeom prst="rect">
            <a:avLst/>
          </a:prstGeom>
          <a:solidFill>
            <a:srgbClr val="FF0000">
              <a:alpha val="250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b="1">
                <a:solidFill>
                  <a:schemeClr val="tx1"/>
                </a:solidFill>
                <a:latin typeface="Times New Roman" panose="02020603050405020304" pitchFamily="18" charset="0"/>
                <a:ea typeface="ＭＳ Ｐゴシック" panose="020B0600070205080204" pitchFamily="34" charset="-128"/>
              </a:defRPr>
            </a:lvl2pPr>
            <a:lvl3pPr eaLnBrk="0" hangingPunct="0">
              <a:defRPr sz="2400" b="1">
                <a:solidFill>
                  <a:schemeClr val="tx1"/>
                </a:solidFill>
                <a:latin typeface="Times New Roman" panose="02020603050405020304" pitchFamily="18" charset="0"/>
                <a:ea typeface="ＭＳ Ｐゴシック" panose="020B0600070205080204" pitchFamily="34" charset="-128"/>
              </a:defRPr>
            </a:lvl3pPr>
            <a:lvl4pPr eaLnBrk="0" hangingPunct="0">
              <a:defRPr sz="2400" b="1">
                <a:solidFill>
                  <a:schemeClr val="tx1"/>
                </a:solidFill>
                <a:latin typeface="Times New Roman" panose="02020603050405020304" pitchFamily="18" charset="0"/>
                <a:ea typeface="ＭＳ Ｐゴシック" panose="020B0600070205080204" pitchFamily="34" charset="-128"/>
              </a:defRPr>
            </a:lvl4pPr>
            <a:lvl5pPr eaLnBrk="0" hangingPunct="0">
              <a:defRPr sz="2400" b="1">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9pPr>
          </a:lstStyle>
          <a:p>
            <a:endParaRPr lang="en-US" altLang="en-US" sz="1800"/>
          </a:p>
        </p:txBody>
      </p:sp>
    </p:spTree>
    <p:extLst>
      <p:ext uri="{BB962C8B-B14F-4D97-AF65-F5344CB8AC3E}">
        <p14:creationId xmlns:p14="http://schemas.microsoft.com/office/powerpoint/2010/main" val="36139686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7124"/>
                                        </p:tgtEl>
                                        <p:attrNameLst>
                                          <p:attrName>style.visibility</p:attrName>
                                        </p:attrNameLst>
                                      </p:cBhvr>
                                      <p:to>
                                        <p:strVal val="visible"/>
                                      </p:to>
                                    </p:set>
                                    <p:animEffect transition="in" filter="dissolve">
                                      <p:cBhvr>
                                        <p:cTn id="7" dur="500"/>
                                        <p:tgtEl>
                                          <p:spTgt spid="517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71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
          <p:cNvSpPr>
            <a:spLocks noGrp="1" noChangeArrowheads="1"/>
          </p:cNvSpPr>
          <p:nvPr>
            <p:ph type="title"/>
          </p:nvPr>
        </p:nvSpPr>
        <p:spPr/>
        <p:txBody>
          <a:bodyPr/>
          <a:lstStyle/>
          <a:p>
            <a:pPr eaLnBrk="1" hangingPunct="1"/>
            <a:r>
              <a:rPr lang="it-IT" altLang="en-US">
                <a:ea typeface="ＭＳ Ｐゴシック" panose="020B0600070205080204" pitchFamily="34" charset="-128"/>
              </a:rPr>
              <a:t>Introduction</a:t>
            </a:r>
            <a:endParaRPr lang="it-IT" altLang="en-US" sz="1800" i="1">
              <a:ea typeface="ＭＳ Ｐゴシック" panose="020B0600070205080204" pitchFamily="34" charset="-128"/>
            </a:endParaRPr>
          </a:p>
        </p:txBody>
      </p:sp>
      <p:sp>
        <p:nvSpPr>
          <p:cNvPr id="17411" name="Rectangle 3"/>
          <p:cNvSpPr>
            <a:spLocks noGrp="1" noChangeArrowheads="1"/>
          </p:cNvSpPr>
          <p:nvPr>
            <p:ph sz="quarter" idx="1"/>
          </p:nvPr>
        </p:nvSpPr>
        <p:spPr/>
        <p:txBody>
          <a:bodyPr/>
          <a:lstStyle/>
          <a:p>
            <a:pPr algn="just" eaLnBrk="1" hangingPunct="1">
              <a:spcBef>
                <a:spcPct val="0"/>
              </a:spcBef>
            </a:pPr>
            <a:r>
              <a:rPr lang="it-IT" altLang="en-US" sz="1400">
                <a:ea typeface="ＭＳ Ｐゴシック" panose="020B0600070205080204" pitchFamily="34" charset="-128"/>
              </a:rPr>
              <a:t>Organizational theory and management philosophies have undergone a dramatic change in recent years with the emergence of the project management approach to management. Because project management is an outgrowth of systems management, it is only fitting that the underlying principles of general systems theory be described. Simply stated, general systems theory can be classified as a management approach that attempts to integrate and unify scientific information across many fields of knowledge. Systems theory attempts to solve problems by looking at the total picture, rather than through an analysis of the individual components.</a:t>
            </a:r>
          </a:p>
          <a:p>
            <a:pPr algn="just" eaLnBrk="1" hangingPunct="1">
              <a:spcBef>
                <a:spcPct val="0"/>
              </a:spcBef>
            </a:pPr>
            <a:endParaRPr lang="it-IT" altLang="en-US" sz="1400">
              <a:ea typeface="ＭＳ Ｐゴシック" panose="020B0600070205080204" pitchFamily="34" charset="-128"/>
            </a:endParaRPr>
          </a:p>
          <a:p>
            <a:pPr algn="just" eaLnBrk="1" hangingPunct="1">
              <a:spcBef>
                <a:spcPct val="0"/>
              </a:spcBef>
            </a:pPr>
            <a:r>
              <a:rPr lang="it-IT" altLang="en-US" sz="1400">
                <a:ea typeface="ＭＳ Ｐゴシック" panose="020B0600070205080204" pitchFamily="34" charset="-128"/>
              </a:rPr>
              <a:t>Today we use the PMBOKTM to satisfy this need for project management. General systems theory implies the creation of a management technique that is able to cut across many organizational disciplines—finance, manufacturing, engineering, marketing, and so on—while still carrying out the functions of management. </a:t>
            </a:r>
          </a:p>
          <a:p>
            <a:pPr algn="just" eaLnBrk="1" hangingPunct="1">
              <a:spcBef>
                <a:spcPct val="0"/>
              </a:spcBef>
            </a:pPr>
            <a:endParaRPr lang="it-IT" altLang="en-US" sz="1400">
              <a:ea typeface="ＭＳ Ｐゴシック" panose="020B0600070205080204" pitchFamily="34" charset="-128"/>
            </a:endParaRPr>
          </a:p>
          <a:p>
            <a:pPr algn="just" eaLnBrk="1" hangingPunct="1">
              <a:spcBef>
                <a:spcPct val="0"/>
              </a:spcBef>
            </a:pPr>
            <a:r>
              <a:rPr lang="it-IT" altLang="en-US" sz="1400">
                <a:ea typeface="ＭＳ Ｐゴシック" panose="020B0600070205080204" pitchFamily="34" charset="-128"/>
              </a:rPr>
              <a:t>This technique has come to be called systems management, project management, or matrix management (the terms are used interchangeably). </a:t>
            </a:r>
          </a:p>
        </p:txBody>
      </p:sp>
    </p:spTree>
    <p:extLst>
      <p:ext uri="{BB962C8B-B14F-4D97-AF65-F5344CB8AC3E}">
        <p14:creationId xmlns:p14="http://schemas.microsoft.com/office/powerpoint/2010/main" val="3075353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ChangeArrowheads="1"/>
          </p:cNvSpPr>
          <p:nvPr>
            <p:ph type="title"/>
          </p:nvPr>
        </p:nvSpPr>
        <p:spPr/>
        <p:txBody>
          <a:bodyPr/>
          <a:lstStyle/>
          <a:p>
            <a:pPr eaLnBrk="1" hangingPunct="1"/>
            <a:r>
              <a:rPr lang="it-IT" altLang="en-US">
                <a:ea typeface="ＭＳ Ｐゴシック" panose="020B0600070205080204" pitchFamily="34" charset="-128"/>
              </a:rPr>
              <a:t>Resistence to change</a:t>
            </a:r>
            <a:endParaRPr lang="it-IT" altLang="en-US" sz="1800" i="1">
              <a:ea typeface="ＭＳ Ｐゴシック" panose="020B0600070205080204" pitchFamily="34" charset="-128"/>
            </a:endParaRPr>
          </a:p>
        </p:txBody>
      </p:sp>
      <p:sp>
        <p:nvSpPr>
          <p:cNvPr id="36867" name="Rectangle 3"/>
          <p:cNvSpPr>
            <a:spLocks noGrp="1" noChangeArrowheads="1"/>
          </p:cNvSpPr>
          <p:nvPr>
            <p:ph type="body" idx="1"/>
          </p:nvPr>
        </p:nvSpPr>
        <p:spPr/>
        <p:txBody>
          <a:bodyPr/>
          <a:lstStyle/>
          <a:p>
            <a:pPr algn="just" eaLnBrk="1" hangingPunct="1">
              <a:spcBef>
                <a:spcPct val="0"/>
              </a:spcBef>
            </a:pPr>
            <a:r>
              <a:rPr lang="it-IT" altLang="en-US" sz="1600">
                <a:ea typeface="ＭＳ Ｐゴシック" panose="020B0600070205080204" pitchFamily="34" charset="-128"/>
              </a:rPr>
              <a:t>Historically, project management resided only in the project-driven sectors of the marketplace. In these sectors, the project managers were given the responsibility for profit and loss. This profit and loss (P&amp;L) responsibility virtually forced companies to treat project management as a profession.</a:t>
            </a:r>
          </a:p>
          <a:p>
            <a:pPr algn="just" eaLnBrk="1" hangingPunct="1">
              <a:spcBef>
                <a:spcPct val="0"/>
              </a:spcBef>
            </a:pPr>
            <a:r>
              <a:rPr lang="it-IT" altLang="en-US" sz="1600">
                <a:ea typeface="ＭＳ Ｐゴシック" panose="020B0600070205080204" pitchFamily="34" charset="-128"/>
              </a:rPr>
              <a:t>In the non–project-driven sectors of the marketplace, corporate survival was based upon products and services, rather than upon a continuous stream of projects. Profitability was identified through marketing and sales, with very few projects having an identifiable P&amp;L. As a result, project management in these firms was never viewed as a profession.</a:t>
            </a:r>
          </a:p>
        </p:txBody>
      </p:sp>
      <p:pic>
        <p:nvPicPr>
          <p:cNvPr id="36868"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505200"/>
            <a:ext cx="5659438"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80333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2"/>
          <p:cNvSpPr>
            <a:spLocks noGrp="1" noChangeArrowheads="1"/>
          </p:cNvSpPr>
          <p:nvPr>
            <p:ph type="title"/>
          </p:nvPr>
        </p:nvSpPr>
        <p:spPr/>
        <p:txBody>
          <a:bodyPr/>
          <a:lstStyle/>
          <a:p>
            <a:pPr eaLnBrk="1" hangingPunct="1"/>
            <a:r>
              <a:rPr lang="it-IT" altLang="en-US">
                <a:ea typeface="ＭＳ Ｐゴシック" panose="020B0600070205080204" pitchFamily="34" charset="-128"/>
              </a:rPr>
              <a:t>Acceptance of PM</a:t>
            </a:r>
            <a:endParaRPr lang="it-IT" altLang="en-US" sz="1800" i="1">
              <a:ea typeface="ＭＳ Ｐゴシック" panose="020B0600070205080204" pitchFamily="34" charset="-128"/>
            </a:endParaRPr>
          </a:p>
        </p:txBody>
      </p:sp>
      <p:sp>
        <p:nvSpPr>
          <p:cNvPr id="37891" name="Rectangle 3"/>
          <p:cNvSpPr>
            <a:spLocks noGrp="1" noChangeArrowheads="1"/>
          </p:cNvSpPr>
          <p:nvPr>
            <p:ph type="body" idx="1"/>
          </p:nvPr>
        </p:nvSpPr>
        <p:spPr/>
        <p:txBody>
          <a:bodyPr>
            <a:normAutofit lnSpcReduction="10000"/>
          </a:bodyPr>
          <a:lstStyle/>
          <a:p>
            <a:pPr algn="just" eaLnBrk="1" hangingPunct="1">
              <a:spcBef>
                <a:spcPct val="50000"/>
              </a:spcBef>
            </a:pPr>
            <a:r>
              <a:rPr lang="it-IT" altLang="en-US" sz="1600" i="1">
                <a:ea typeface="ＭＳ Ｐゴシック" panose="020B0600070205080204" pitchFamily="34" charset="-128"/>
              </a:rPr>
              <a:t>1985: Companies recognize that they must compete on the basis of quality as well as cost. There exists a new appreciation for total quality management (TQM). Companies begin using the principles of project management for the implementation of TQM. The first ally for project management surfaces with the "marriage" of project management and TQM. </a:t>
            </a:r>
          </a:p>
          <a:p>
            <a:pPr algn="just" eaLnBrk="1" hangingPunct="1">
              <a:spcBef>
                <a:spcPct val="50000"/>
              </a:spcBef>
            </a:pPr>
            <a:r>
              <a:rPr lang="it-IT" altLang="en-US" sz="1600" i="1">
                <a:ea typeface="ＭＳ Ｐゴシック" panose="020B0600070205080204" pitchFamily="34" charset="-128"/>
              </a:rPr>
              <a:t>1990: During the recession of 1989–1993, companies recognize the importance of schedule compression and being the first to market. Advocates of concurrent engineering begin promoting the use of project management to obtain better scheduling techniques. Another ally for project management is born. </a:t>
            </a:r>
          </a:p>
          <a:p>
            <a:pPr algn="just" eaLnBrk="1" hangingPunct="1">
              <a:spcBef>
                <a:spcPct val="50000"/>
              </a:spcBef>
            </a:pPr>
            <a:r>
              <a:rPr lang="it-IT" altLang="en-US" sz="1600" i="1">
                <a:ea typeface="ＭＳ Ｐゴシック" panose="020B0600070205080204" pitchFamily="34" charset="-128"/>
              </a:rPr>
              <a:t>1991–1992: Executives realize that project management works best if decision-making and authority are decentralized. Executives recognize that control can still be achieved at the top by functioning as project sponsors. </a:t>
            </a:r>
          </a:p>
          <a:p>
            <a:pPr algn="just" eaLnBrk="1" hangingPunct="1">
              <a:spcBef>
                <a:spcPct val="50000"/>
              </a:spcBef>
            </a:pPr>
            <a:r>
              <a:rPr lang="it-IT" altLang="en-US" sz="1600" i="1">
                <a:ea typeface="ＭＳ Ｐゴシック" panose="020B0600070205080204" pitchFamily="34" charset="-128"/>
              </a:rPr>
              <a:t>1993: As the recession of 1989–1993 comes to an end, companies begin "re-engineering" the organization, which really amounts to elimination of organizational "fat." The organization is now a "lean and mean" machine. People are asked to do more work in less time and with fewer people; executives recognize that being able to do this is a benefit of project management.</a:t>
            </a:r>
            <a:endParaRPr lang="it-IT" altLang="en-US" sz="1600">
              <a:latin typeface="Verdana" panose="020B0604030504040204" pitchFamily="34" charset="0"/>
              <a:ea typeface="ＭＳ Ｐゴシック" panose="020B0600070205080204" pitchFamily="34" charset="-128"/>
            </a:endParaRPr>
          </a:p>
        </p:txBody>
      </p:sp>
    </p:spTree>
    <p:extLst>
      <p:ext uri="{BB962C8B-B14F-4D97-AF65-F5344CB8AC3E}">
        <p14:creationId xmlns:p14="http://schemas.microsoft.com/office/powerpoint/2010/main" val="3200580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2"/>
          <p:cNvSpPr>
            <a:spLocks noGrp="1" noChangeArrowheads="1"/>
          </p:cNvSpPr>
          <p:nvPr>
            <p:ph type="title"/>
          </p:nvPr>
        </p:nvSpPr>
        <p:spPr/>
        <p:txBody>
          <a:bodyPr/>
          <a:lstStyle/>
          <a:p>
            <a:pPr eaLnBrk="1" hangingPunct="1"/>
            <a:r>
              <a:rPr lang="it-IT" altLang="en-US">
                <a:ea typeface="ＭＳ Ｐゴシック" panose="020B0600070205080204" pitchFamily="34" charset="-128"/>
              </a:rPr>
              <a:t>Acceptance of PM</a:t>
            </a:r>
            <a:endParaRPr lang="it-IT" altLang="en-US" sz="1800" i="1">
              <a:ea typeface="ＭＳ Ｐゴシック" panose="020B0600070205080204" pitchFamily="34" charset="-128"/>
            </a:endParaRPr>
          </a:p>
        </p:txBody>
      </p:sp>
      <p:sp>
        <p:nvSpPr>
          <p:cNvPr id="38915" name="Rectangle 3"/>
          <p:cNvSpPr>
            <a:spLocks noGrp="1" noChangeArrowheads="1"/>
          </p:cNvSpPr>
          <p:nvPr>
            <p:ph type="body" idx="1"/>
          </p:nvPr>
        </p:nvSpPr>
        <p:spPr/>
        <p:txBody>
          <a:bodyPr/>
          <a:lstStyle/>
          <a:p>
            <a:pPr algn="just" eaLnBrk="1" hangingPunct="1">
              <a:spcBef>
                <a:spcPct val="50000"/>
              </a:spcBef>
            </a:pPr>
            <a:r>
              <a:rPr lang="it-IT" altLang="en-US" sz="1600">
                <a:ea typeface="ＭＳ Ｐゴシック" panose="020B0600070205080204" pitchFamily="34" charset="-128"/>
              </a:rPr>
              <a:t>1</a:t>
            </a:r>
            <a:r>
              <a:rPr lang="it-IT" altLang="en-US" sz="1600" i="1">
                <a:ea typeface="ＭＳ Ｐゴシック" panose="020B0600070205080204" pitchFamily="34" charset="-128"/>
              </a:rPr>
              <a:t>994: Companies recognize that a good project cost control system (i.e., horizontal accounting) allows for improved estimating and a firmer grasp of the real cost of doing work and developing products. </a:t>
            </a:r>
          </a:p>
          <a:p>
            <a:pPr algn="just" eaLnBrk="1" hangingPunct="1">
              <a:spcBef>
                <a:spcPct val="50000"/>
              </a:spcBef>
            </a:pPr>
            <a:r>
              <a:rPr lang="it-IT" altLang="en-US" sz="1600" i="1">
                <a:ea typeface="ＭＳ Ｐゴシック" panose="020B0600070205080204" pitchFamily="34" charset="-128"/>
              </a:rPr>
              <a:t>1995: Companies recognize that very few projects are completed within the framework of the original objectives without scope changes. Methodologies are created for effective change management. </a:t>
            </a:r>
          </a:p>
          <a:p>
            <a:pPr algn="just" eaLnBrk="1" hangingPunct="1">
              <a:spcBef>
                <a:spcPct val="50000"/>
              </a:spcBef>
            </a:pPr>
            <a:r>
              <a:rPr lang="it-IT" altLang="en-US" sz="1600" i="1">
                <a:ea typeface="ＭＳ Ｐゴシック" panose="020B0600070205080204" pitchFamily="34" charset="-128"/>
              </a:rPr>
              <a:t>1996: Companies recognize that risk management involves more than padding an estimate or a schedule. Risk management plans are now included in the project plans. </a:t>
            </a:r>
          </a:p>
          <a:p>
            <a:pPr algn="just" eaLnBrk="1" hangingPunct="1">
              <a:spcBef>
                <a:spcPct val="50000"/>
              </a:spcBef>
            </a:pPr>
            <a:r>
              <a:rPr lang="it-IT" altLang="en-US" sz="1600" i="1">
                <a:ea typeface="ＭＳ Ｐゴシック" panose="020B0600070205080204" pitchFamily="34" charset="-128"/>
              </a:rPr>
              <a:t>1997-1998: The recognition of project management as a professional career path mandates the consolidation of project management knowledge and a centrally located project management group. Benchmarking for best practices forces the creation of centers for excellence in project management. </a:t>
            </a:r>
          </a:p>
        </p:txBody>
      </p:sp>
    </p:spTree>
    <p:extLst>
      <p:ext uri="{BB962C8B-B14F-4D97-AF65-F5344CB8AC3E}">
        <p14:creationId xmlns:p14="http://schemas.microsoft.com/office/powerpoint/2010/main" val="39300362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2"/>
          <p:cNvSpPr>
            <a:spLocks noGrp="1" noChangeArrowheads="1"/>
          </p:cNvSpPr>
          <p:nvPr>
            <p:ph type="title"/>
          </p:nvPr>
        </p:nvSpPr>
        <p:spPr/>
        <p:txBody>
          <a:bodyPr/>
          <a:lstStyle/>
          <a:p>
            <a:pPr eaLnBrk="1" hangingPunct="1"/>
            <a:r>
              <a:rPr lang="it-IT" altLang="en-US">
                <a:ea typeface="ＭＳ Ｐゴシック" panose="020B0600070205080204" pitchFamily="34" charset="-128"/>
              </a:rPr>
              <a:t>Acceptance of PM</a:t>
            </a:r>
            <a:endParaRPr lang="it-IT" altLang="en-US" sz="1800" i="1">
              <a:ea typeface="ＭＳ Ｐゴシック" panose="020B0600070205080204" pitchFamily="34" charset="-128"/>
            </a:endParaRPr>
          </a:p>
        </p:txBody>
      </p:sp>
      <p:sp>
        <p:nvSpPr>
          <p:cNvPr id="39939" name="Rectangle 3"/>
          <p:cNvSpPr>
            <a:spLocks noGrp="1" noChangeArrowheads="1"/>
          </p:cNvSpPr>
          <p:nvPr>
            <p:ph type="body" idx="1"/>
          </p:nvPr>
        </p:nvSpPr>
        <p:spPr/>
        <p:txBody>
          <a:bodyPr/>
          <a:lstStyle/>
          <a:p>
            <a:pPr algn="just" eaLnBrk="1" hangingPunct="1">
              <a:spcBef>
                <a:spcPct val="50000"/>
              </a:spcBef>
            </a:pPr>
            <a:r>
              <a:rPr lang="it-IT" altLang="en-US" sz="1600" i="1">
                <a:ea typeface="ＭＳ Ｐゴシック" panose="020B0600070205080204" pitchFamily="34" charset="-128"/>
              </a:rPr>
              <a:t>1999: Companies that recognize the importance of concurrent engineering and rapid product development find that it is best to have dedicated resources for the duration of the project. The cost of overmanagement may be negligible compared to risks of undermanagement. More and more organizations can be expected to use colocated teams all housed together. </a:t>
            </a:r>
          </a:p>
          <a:p>
            <a:pPr algn="just" eaLnBrk="1" hangingPunct="1">
              <a:spcBef>
                <a:spcPct val="50000"/>
              </a:spcBef>
            </a:pPr>
            <a:r>
              <a:rPr lang="it-IT" altLang="en-US" sz="1600" i="1">
                <a:ea typeface="ＭＳ Ｐゴシック" panose="020B0600070205080204" pitchFamily="34" charset="-128"/>
              </a:rPr>
              <a:t>2000: Mergers and acquisitions are creating more multinational companies. Multinational project management will become the major challenge for the next decade. </a:t>
            </a:r>
          </a:p>
          <a:p>
            <a:pPr algn="just" eaLnBrk="1" hangingPunct="1">
              <a:spcBef>
                <a:spcPct val="50000"/>
              </a:spcBef>
            </a:pPr>
            <a:endParaRPr lang="it-IT" altLang="en-US" sz="1600" i="1">
              <a:ea typeface="ＭＳ Ｐゴシック" panose="020B0600070205080204" pitchFamily="34" charset="-128"/>
            </a:endParaRPr>
          </a:p>
          <a:p>
            <a:pPr algn="just" eaLnBrk="1" hangingPunct="1">
              <a:spcBef>
                <a:spcPct val="50000"/>
              </a:spcBef>
            </a:pPr>
            <a:r>
              <a:rPr lang="it-IT" altLang="en-US" sz="1600" i="1">
                <a:ea typeface="ＭＳ Ｐゴシック" panose="020B0600070205080204" pitchFamily="34" charset="-128"/>
              </a:rPr>
              <a:t>As project management continues to grow and mature, more allies will appear. In the twenty-first century, second and third world nations will come to recognize the benefits and importance of project management. Worldwide standards for project management will occur. .</a:t>
            </a:r>
            <a:endParaRPr lang="it-IT" altLang="en-US" sz="1600">
              <a:latin typeface="Verdana" panose="020B0604030504040204" pitchFamily="34" charset="0"/>
              <a:ea typeface="ＭＳ Ｐゴシック" panose="020B0600070205080204" pitchFamily="34" charset="-128"/>
            </a:endParaRPr>
          </a:p>
        </p:txBody>
      </p:sp>
    </p:spTree>
    <p:extLst>
      <p:ext uri="{BB962C8B-B14F-4D97-AF65-F5344CB8AC3E}">
        <p14:creationId xmlns:p14="http://schemas.microsoft.com/office/powerpoint/2010/main" val="24305059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2"/>
          <p:cNvSpPr>
            <a:spLocks noGrp="1" noChangeArrowheads="1"/>
          </p:cNvSpPr>
          <p:nvPr>
            <p:ph type="title"/>
          </p:nvPr>
        </p:nvSpPr>
        <p:spPr/>
        <p:txBody>
          <a:bodyPr/>
          <a:lstStyle/>
          <a:p>
            <a:pPr eaLnBrk="1" hangingPunct="1"/>
            <a:r>
              <a:rPr lang="it-IT" altLang="en-US">
                <a:ea typeface="ＭＳ Ｐゴシック" panose="020B0600070205080204" pitchFamily="34" charset="-128"/>
              </a:rPr>
              <a:t>Agenda</a:t>
            </a:r>
            <a:endParaRPr lang="it-IT" altLang="en-US" sz="1800" i="1">
              <a:ea typeface="ＭＳ Ｐゴシック" panose="020B0600070205080204" pitchFamily="34" charset="-128"/>
            </a:endParaRPr>
          </a:p>
        </p:txBody>
      </p:sp>
      <p:sp>
        <p:nvSpPr>
          <p:cNvPr id="40963" name="Rectangle 3"/>
          <p:cNvSpPr>
            <a:spLocks noGrp="1" noChangeArrowheads="1"/>
          </p:cNvSpPr>
          <p:nvPr>
            <p:ph type="body" idx="1"/>
          </p:nvPr>
        </p:nvSpPr>
        <p:spPr/>
        <p:txBody>
          <a:bodyPr/>
          <a:lstStyle/>
          <a:p>
            <a:pPr algn="just">
              <a:spcBef>
                <a:spcPct val="0"/>
              </a:spcBef>
            </a:pPr>
            <a:r>
              <a:rPr lang="it-IT" altLang="en-US" sz="1800">
                <a:solidFill>
                  <a:srgbClr val="0033CC"/>
                </a:solidFill>
                <a:ea typeface="ＭＳ Ｐゴシック" panose="020B0600070205080204" pitchFamily="34" charset="-128"/>
              </a:rPr>
              <a:t>Project Management Growth: Concepts and Definitions</a:t>
            </a:r>
          </a:p>
          <a:p>
            <a:pPr algn="just">
              <a:spcBef>
                <a:spcPct val="0"/>
              </a:spcBef>
            </a:pPr>
            <a:endParaRPr lang="it-IT" altLang="en-US" sz="1800">
              <a:solidFill>
                <a:srgbClr val="0033CC"/>
              </a:solidFill>
              <a:ea typeface="ＭＳ Ｐゴシック" panose="020B0600070205080204" pitchFamily="34" charset="-128"/>
            </a:endParaRPr>
          </a:p>
          <a:p>
            <a:pPr algn="just">
              <a:spcBef>
                <a:spcPct val="0"/>
              </a:spcBef>
            </a:pPr>
            <a:r>
              <a:rPr lang="it-IT" altLang="en-US" sz="1800">
                <a:solidFill>
                  <a:srgbClr val="0033CC"/>
                </a:solidFill>
                <a:ea typeface="ＭＳ Ｐゴシック" panose="020B0600070205080204" pitchFamily="34" charset="-128"/>
              </a:rPr>
              <a:t>Resistence to change</a:t>
            </a:r>
          </a:p>
          <a:p>
            <a:pPr algn="just">
              <a:spcBef>
                <a:spcPct val="0"/>
              </a:spcBef>
            </a:pPr>
            <a:endParaRPr lang="it-IT" altLang="en-US" sz="1800">
              <a:solidFill>
                <a:srgbClr val="0033CC"/>
              </a:solidFill>
              <a:ea typeface="ＭＳ Ｐゴシック" panose="020B0600070205080204" pitchFamily="34" charset="-128"/>
            </a:endParaRPr>
          </a:p>
          <a:p>
            <a:pPr algn="just">
              <a:spcBef>
                <a:spcPct val="0"/>
              </a:spcBef>
            </a:pPr>
            <a:r>
              <a:rPr lang="it-IT" altLang="en-US" sz="1800">
                <a:solidFill>
                  <a:srgbClr val="0033CC"/>
                </a:solidFill>
                <a:ea typeface="ＭＳ Ｐゴシック" panose="020B0600070205080204" pitchFamily="34" charset="-128"/>
              </a:rPr>
              <a:t>Systems, programs, projects</a:t>
            </a:r>
          </a:p>
          <a:p>
            <a:pPr algn="just">
              <a:spcBef>
                <a:spcPct val="0"/>
              </a:spcBef>
            </a:pPr>
            <a:endParaRPr lang="it-IT" altLang="en-US" sz="1800">
              <a:solidFill>
                <a:srgbClr val="0033CC"/>
              </a:solidFill>
              <a:ea typeface="ＭＳ Ｐゴシック" panose="020B0600070205080204" pitchFamily="34" charset="-128"/>
            </a:endParaRPr>
          </a:p>
          <a:p>
            <a:pPr algn="just">
              <a:spcBef>
                <a:spcPct val="0"/>
              </a:spcBef>
            </a:pPr>
            <a:r>
              <a:rPr lang="it-IT" altLang="en-US" sz="1800">
                <a:solidFill>
                  <a:srgbClr val="0033CC"/>
                </a:solidFill>
                <a:ea typeface="ＭＳ Ｐゴシック" panose="020B0600070205080204" pitchFamily="34" charset="-128"/>
              </a:rPr>
              <a:t>Methodologies</a:t>
            </a:r>
          </a:p>
          <a:p>
            <a:pPr algn="just">
              <a:spcBef>
                <a:spcPct val="0"/>
              </a:spcBef>
            </a:pPr>
            <a:endParaRPr lang="it-IT" altLang="en-US" sz="1800">
              <a:solidFill>
                <a:srgbClr val="0033CC"/>
              </a:solidFill>
              <a:ea typeface="ＭＳ Ｐゴシック" panose="020B0600070205080204" pitchFamily="34" charset="-128"/>
            </a:endParaRPr>
          </a:p>
        </p:txBody>
      </p:sp>
      <p:sp>
        <p:nvSpPr>
          <p:cNvPr id="517124" name="Rectangle 4"/>
          <p:cNvSpPr>
            <a:spLocks noChangeArrowheads="1"/>
          </p:cNvSpPr>
          <p:nvPr/>
        </p:nvSpPr>
        <p:spPr bwMode="auto">
          <a:xfrm>
            <a:off x="755650" y="2286000"/>
            <a:ext cx="6102350" cy="381000"/>
          </a:xfrm>
          <a:prstGeom prst="rect">
            <a:avLst/>
          </a:prstGeom>
          <a:solidFill>
            <a:srgbClr val="FF0000">
              <a:alpha val="250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b="1">
                <a:solidFill>
                  <a:schemeClr val="tx1"/>
                </a:solidFill>
                <a:latin typeface="Times New Roman" panose="02020603050405020304" pitchFamily="18" charset="0"/>
                <a:ea typeface="ＭＳ Ｐゴシック" panose="020B0600070205080204" pitchFamily="34" charset="-128"/>
              </a:defRPr>
            </a:lvl2pPr>
            <a:lvl3pPr eaLnBrk="0" hangingPunct="0">
              <a:defRPr sz="2400" b="1">
                <a:solidFill>
                  <a:schemeClr val="tx1"/>
                </a:solidFill>
                <a:latin typeface="Times New Roman" panose="02020603050405020304" pitchFamily="18" charset="0"/>
                <a:ea typeface="ＭＳ Ｐゴシック" panose="020B0600070205080204" pitchFamily="34" charset="-128"/>
              </a:defRPr>
            </a:lvl3pPr>
            <a:lvl4pPr eaLnBrk="0" hangingPunct="0">
              <a:defRPr sz="2400" b="1">
                <a:solidFill>
                  <a:schemeClr val="tx1"/>
                </a:solidFill>
                <a:latin typeface="Times New Roman" panose="02020603050405020304" pitchFamily="18" charset="0"/>
                <a:ea typeface="ＭＳ Ｐゴシック" panose="020B0600070205080204" pitchFamily="34" charset="-128"/>
              </a:defRPr>
            </a:lvl4pPr>
            <a:lvl5pPr eaLnBrk="0" hangingPunct="0">
              <a:defRPr sz="2400" b="1">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9pPr>
          </a:lstStyle>
          <a:p>
            <a:endParaRPr lang="en-US" altLang="en-US" sz="1800"/>
          </a:p>
        </p:txBody>
      </p:sp>
    </p:spTree>
    <p:extLst>
      <p:ext uri="{BB962C8B-B14F-4D97-AF65-F5344CB8AC3E}">
        <p14:creationId xmlns:p14="http://schemas.microsoft.com/office/powerpoint/2010/main" val="36130273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7124"/>
                                        </p:tgtEl>
                                        <p:attrNameLst>
                                          <p:attrName>style.visibility</p:attrName>
                                        </p:attrNameLst>
                                      </p:cBhvr>
                                      <p:to>
                                        <p:strVal val="visible"/>
                                      </p:to>
                                    </p:set>
                                    <p:animEffect transition="in" filter="dissolve">
                                      <p:cBhvr>
                                        <p:cTn id="7" dur="500"/>
                                        <p:tgtEl>
                                          <p:spTgt spid="517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712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2"/>
          <p:cNvSpPr>
            <a:spLocks noGrp="1" noChangeArrowheads="1"/>
          </p:cNvSpPr>
          <p:nvPr>
            <p:ph type="title"/>
          </p:nvPr>
        </p:nvSpPr>
        <p:spPr/>
        <p:txBody>
          <a:bodyPr/>
          <a:lstStyle/>
          <a:p>
            <a:pPr eaLnBrk="1" hangingPunct="1"/>
            <a:r>
              <a:rPr lang="it-IT" altLang="en-US">
                <a:ea typeface="ＭＳ Ｐゴシック" panose="020B0600070205080204" pitchFamily="34" charset="-128"/>
              </a:rPr>
              <a:t>Systems</a:t>
            </a:r>
            <a:endParaRPr lang="it-IT" altLang="en-US" sz="1800" i="1">
              <a:ea typeface="ＭＳ Ｐゴシック" panose="020B0600070205080204" pitchFamily="34" charset="-128"/>
            </a:endParaRPr>
          </a:p>
        </p:txBody>
      </p:sp>
      <p:sp>
        <p:nvSpPr>
          <p:cNvPr id="41987" name="Rectangle 3"/>
          <p:cNvSpPr>
            <a:spLocks noGrp="1" noChangeArrowheads="1"/>
          </p:cNvSpPr>
          <p:nvPr>
            <p:ph type="body" idx="1"/>
          </p:nvPr>
        </p:nvSpPr>
        <p:spPr/>
        <p:txBody>
          <a:bodyPr/>
          <a:lstStyle/>
          <a:p>
            <a:pPr algn="just" eaLnBrk="1" hangingPunct="1">
              <a:spcBef>
                <a:spcPct val="0"/>
              </a:spcBef>
            </a:pPr>
            <a:r>
              <a:rPr lang="it-IT" altLang="en-US" sz="1600">
                <a:ea typeface="ＭＳ Ｐゴシック" panose="020B0600070205080204" pitchFamily="34" charset="-128"/>
              </a:rPr>
              <a:t>Military and government organizations were the first to attempt to define clearly the boundaries of systems, programs, and projects. </a:t>
            </a:r>
          </a:p>
          <a:p>
            <a:pPr algn="just" eaLnBrk="1" hangingPunct="1">
              <a:spcBef>
                <a:spcPct val="0"/>
              </a:spcBef>
            </a:pPr>
            <a:endParaRPr lang="it-IT" altLang="en-US" sz="1600">
              <a:ea typeface="ＭＳ Ｐゴシック" panose="020B0600070205080204" pitchFamily="34" charset="-128"/>
            </a:endParaRPr>
          </a:p>
          <a:p>
            <a:pPr algn="just" eaLnBrk="1" hangingPunct="1">
              <a:spcBef>
                <a:spcPct val="0"/>
              </a:spcBef>
            </a:pPr>
            <a:r>
              <a:rPr lang="it-IT" altLang="en-US" sz="1600">
                <a:ea typeface="ＭＳ Ｐゴシック" panose="020B0600070205080204" pitchFamily="34" charset="-128"/>
              </a:rPr>
              <a:t>A group of elements, either human or nonhuman, that is organized and arranged in such a way that the elements can act as a whole toward achieving some common goal, objective, or end.</a:t>
            </a:r>
          </a:p>
          <a:p>
            <a:pPr algn="just" eaLnBrk="1" hangingPunct="1">
              <a:spcBef>
                <a:spcPct val="0"/>
              </a:spcBef>
            </a:pPr>
            <a:endParaRPr lang="it-IT" altLang="en-US" sz="1600">
              <a:ea typeface="ＭＳ Ｐゴシック" panose="020B0600070205080204" pitchFamily="34" charset="-128"/>
            </a:endParaRPr>
          </a:p>
          <a:p>
            <a:pPr algn="just" eaLnBrk="1" hangingPunct="1">
              <a:spcBef>
                <a:spcPct val="0"/>
              </a:spcBef>
            </a:pPr>
            <a:r>
              <a:rPr lang="it-IT" altLang="en-US" sz="1600" i="1">
                <a:ea typeface="ＭＳ Ｐゴシック" panose="020B0600070205080204" pitchFamily="34" charset="-128"/>
              </a:rPr>
              <a:t>Air Force Definition: A composite of equipment, skills, and techniques capable of performing and/or supporting an operational role. A complete system includes related facilities, equipment, material services, and personnel required for its operation to the degree that it can be considered as a self-sufficient unit in its intended operational and/or support environment. </a:t>
            </a:r>
          </a:p>
          <a:p>
            <a:pPr algn="just" eaLnBrk="1" hangingPunct="1">
              <a:spcBef>
                <a:spcPct val="0"/>
              </a:spcBef>
            </a:pPr>
            <a:endParaRPr lang="it-IT" altLang="en-US" sz="1600" i="1">
              <a:ea typeface="ＭＳ Ｐゴシック" panose="020B0600070205080204" pitchFamily="34" charset="-128"/>
            </a:endParaRPr>
          </a:p>
          <a:p>
            <a:pPr algn="just" eaLnBrk="1" hangingPunct="1">
              <a:spcBef>
                <a:spcPct val="0"/>
              </a:spcBef>
            </a:pPr>
            <a:r>
              <a:rPr lang="it-IT" altLang="en-US" sz="1600" i="1">
                <a:ea typeface="ＭＳ Ｐゴシック" panose="020B0600070205080204" pitchFamily="34" charset="-128"/>
              </a:rPr>
              <a:t>NASA Definition: One of the principal functioning entities comprising the project hardware within a project or program. The meaning may vary to suit a particular project or program area. Ordinarily a "system" is the first major subdivision of project work (spacecraft systems, launch vehicle systems).</a:t>
            </a:r>
            <a:endParaRPr lang="it-IT" altLang="en-US" sz="1600">
              <a:ea typeface="ＭＳ Ｐゴシック" panose="020B0600070205080204" pitchFamily="34" charset="-128"/>
            </a:endParaRPr>
          </a:p>
        </p:txBody>
      </p:sp>
    </p:spTree>
    <p:extLst>
      <p:ext uri="{BB962C8B-B14F-4D97-AF65-F5344CB8AC3E}">
        <p14:creationId xmlns:p14="http://schemas.microsoft.com/office/powerpoint/2010/main" val="9963400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2"/>
          <p:cNvSpPr>
            <a:spLocks noGrp="1" noChangeArrowheads="1"/>
          </p:cNvSpPr>
          <p:nvPr>
            <p:ph type="title"/>
          </p:nvPr>
        </p:nvSpPr>
        <p:spPr/>
        <p:txBody>
          <a:bodyPr/>
          <a:lstStyle/>
          <a:p>
            <a:pPr eaLnBrk="1" hangingPunct="1"/>
            <a:r>
              <a:rPr lang="it-IT" altLang="en-US">
                <a:ea typeface="ＭＳ Ｐゴシック" panose="020B0600070205080204" pitchFamily="34" charset="-128"/>
              </a:rPr>
              <a:t>Program</a:t>
            </a:r>
            <a:endParaRPr lang="it-IT" altLang="en-US" sz="1800" i="1">
              <a:ea typeface="ＭＳ Ｐゴシック" panose="020B0600070205080204" pitchFamily="34" charset="-128"/>
            </a:endParaRPr>
          </a:p>
        </p:txBody>
      </p:sp>
      <p:sp>
        <p:nvSpPr>
          <p:cNvPr id="43011" name="Rectangle 3"/>
          <p:cNvSpPr>
            <a:spLocks noGrp="1" noChangeArrowheads="1"/>
          </p:cNvSpPr>
          <p:nvPr>
            <p:ph type="body" idx="1"/>
          </p:nvPr>
        </p:nvSpPr>
        <p:spPr/>
        <p:txBody>
          <a:bodyPr/>
          <a:lstStyle/>
          <a:p>
            <a:pPr algn="just" eaLnBrk="1" hangingPunct="1">
              <a:spcBef>
                <a:spcPct val="0"/>
              </a:spcBef>
            </a:pPr>
            <a:r>
              <a:rPr lang="it-IT" altLang="en-US" sz="1600">
                <a:ea typeface="ＭＳ Ｐゴシック" panose="020B0600070205080204" pitchFamily="34" charset="-128"/>
              </a:rPr>
              <a:t>Programs can be construed as the necessary first-level elements of a system. </a:t>
            </a:r>
          </a:p>
          <a:p>
            <a:pPr algn="just" eaLnBrk="1" hangingPunct="1">
              <a:spcBef>
                <a:spcPct val="0"/>
              </a:spcBef>
            </a:pPr>
            <a:endParaRPr lang="it-IT" altLang="en-US" sz="1600">
              <a:ea typeface="ＭＳ Ｐゴシック" panose="020B0600070205080204" pitchFamily="34" charset="-128"/>
            </a:endParaRPr>
          </a:p>
          <a:p>
            <a:pPr algn="just" eaLnBrk="1" hangingPunct="1">
              <a:spcBef>
                <a:spcPct val="0"/>
              </a:spcBef>
            </a:pPr>
            <a:r>
              <a:rPr lang="it-IT" altLang="en-US" sz="1600" i="1">
                <a:ea typeface="ＭＳ Ｐゴシック" panose="020B0600070205080204" pitchFamily="34" charset="-128"/>
              </a:rPr>
              <a:t>Air Force Definition: The integrated, time-phased tasks necessary to accomplish a particular purpose. </a:t>
            </a:r>
          </a:p>
          <a:p>
            <a:pPr algn="just" eaLnBrk="1" hangingPunct="1">
              <a:spcBef>
                <a:spcPct val="0"/>
              </a:spcBef>
            </a:pPr>
            <a:r>
              <a:rPr lang="it-IT" altLang="en-US" sz="1600" i="1">
                <a:ea typeface="ＭＳ Ｐゴシック" panose="020B0600070205080204" pitchFamily="34" charset="-128"/>
              </a:rPr>
              <a:t>NASA Definition: A relative series of undertakings that continue over a period of time (normally years) and that are designed to accomplish a broad, scientific or technical goal in the NASA long-range plan (lunar and planetary exploration, manned spacecraft systems). </a:t>
            </a:r>
          </a:p>
          <a:p>
            <a:pPr algn="just" eaLnBrk="1" hangingPunct="1">
              <a:spcBef>
                <a:spcPct val="0"/>
              </a:spcBef>
            </a:pPr>
            <a:endParaRPr lang="it-IT" altLang="en-US" sz="1600" i="1">
              <a:ea typeface="ＭＳ Ｐゴシック" panose="020B0600070205080204" pitchFamily="34" charset="-128"/>
            </a:endParaRPr>
          </a:p>
          <a:p>
            <a:pPr algn="just" eaLnBrk="1" hangingPunct="1">
              <a:spcBef>
                <a:spcPct val="0"/>
              </a:spcBef>
            </a:pPr>
            <a:r>
              <a:rPr lang="it-IT" altLang="en-US" sz="1600" i="1">
                <a:ea typeface="ＭＳ Ｐゴシック" panose="020B0600070205080204" pitchFamily="34" charset="-128"/>
              </a:rPr>
              <a:t>Programs can be regarded as subsystems. However, programs are generally defined as time-phased efforts, whereas systems exist on a continuous basis..</a:t>
            </a:r>
            <a:endParaRPr lang="it-IT" altLang="en-US" sz="1600">
              <a:ea typeface="ＭＳ Ｐゴシック" panose="020B0600070205080204" pitchFamily="34" charset="-128"/>
            </a:endParaRPr>
          </a:p>
        </p:txBody>
      </p:sp>
    </p:spTree>
    <p:extLst>
      <p:ext uri="{BB962C8B-B14F-4D97-AF65-F5344CB8AC3E}">
        <p14:creationId xmlns:p14="http://schemas.microsoft.com/office/powerpoint/2010/main" val="22475830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2"/>
          <p:cNvSpPr>
            <a:spLocks noGrp="1" noChangeArrowheads="1"/>
          </p:cNvSpPr>
          <p:nvPr>
            <p:ph type="title"/>
          </p:nvPr>
        </p:nvSpPr>
        <p:spPr/>
        <p:txBody>
          <a:bodyPr/>
          <a:lstStyle/>
          <a:p>
            <a:pPr eaLnBrk="1" hangingPunct="1"/>
            <a:r>
              <a:rPr lang="it-IT" altLang="en-US">
                <a:ea typeface="ＭＳ Ｐゴシック" panose="020B0600070205080204" pitchFamily="34" charset="-128"/>
              </a:rPr>
              <a:t>Projects</a:t>
            </a:r>
            <a:endParaRPr lang="it-IT" altLang="en-US" sz="1800" i="1">
              <a:ea typeface="ＭＳ Ｐゴシック" panose="020B0600070205080204" pitchFamily="34" charset="-128"/>
            </a:endParaRPr>
          </a:p>
        </p:txBody>
      </p:sp>
      <p:sp>
        <p:nvSpPr>
          <p:cNvPr id="44035" name="Rectangle 3"/>
          <p:cNvSpPr>
            <a:spLocks noGrp="1" noChangeArrowheads="1"/>
          </p:cNvSpPr>
          <p:nvPr>
            <p:ph type="body" idx="1"/>
          </p:nvPr>
        </p:nvSpPr>
        <p:spPr/>
        <p:txBody>
          <a:bodyPr/>
          <a:lstStyle/>
          <a:p>
            <a:pPr algn="just" eaLnBrk="1" hangingPunct="1">
              <a:spcBef>
                <a:spcPct val="0"/>
              </a:spcBef>
            </a:pPr>
            <a:r>
              <a:rPr lang="it-IT" altLang="en-US" sz="1600">
                <a:ea typeface="ＭＳ Ｐゴシック" panose="020B0600070205080204" pitchFamily="34" charset="-128"/>
              </a:rPr>
              <a:t>Projects are also time-phased efforts (much shorter than programs) and are the first level of breakdown of a program. </a:t>
            </a:r>
          </a:p>
          <a:p>
            <a:pPr algn="just" eaLnBrk="1" hangingPunct="1">
              <a:spcBef>
                <a:spcPct val="0"/>
              </a:spcBef>
            </a:pPr>
            <a:endParaRPr lang="it-IT" altLang="en-US" sz="1600">
              <a:ea typeface="ＭＳ Ｐゴシック" panose="020B0600070205080204" pitchFamily="34" charset="-128"/>
            </a:endParaRPr>
          </a:p>
          <a:p>
            <a:pPr algn="just" eaLnBrk="1" hangingPunct="1">
              <a:spcBef>
                <a:spcPct val="0"/>
              </a:spcBef>
            </a:pPr>
            <a:r>
              <a:rPr lang="it-IT" altLang="en-US" sz="1600" i="1">
                <a:ea typeface="ＭＳ Ｐゴシック" panose="020B0600070205080204" pitchFamily="34" charset="-128"/>
              </a:rPr>
              <a:t>NASA/Air Force Definition: A project is within a program as an undertaking that has a scheduled beginning and end, and that normally involves some primary purpose. </a:t>
            </a:r>
          </a:p>
          <a:p>
            <a:pPr algn="just" eaLnBrk="1" hangingPunct="1">
              <a:spcBef>
                <a:spcPct val="0"/>
              </a:spcBef>
            </a:pPr>
            <a:endParaRPr lang="it-IT" altLang="en-US" sz="1600" i="1">
              <a:ea typeface="ＭＳ Ｐゴシック" panose="020B0600070205080204" pitchFamily="34" charset="-128"/>
            </a:endParaRPr>
          </a:p>
          <a:p>
            <a:pPr algn="just" eaLnBrk="1" hangingPunct="1">
              <a:spcBef>
                <a:spcPct val="0"/>
              </a:spcBef>
            </a:pPr>
            <a:r>
              <a:rPr lang="it-IT" altLang="en-US" sz="1600" i="1">
                <a:ea typeface="ＭＳ Ｐゴシック" panose="020B0600070205080204" pitchFamily="34" charset="-128"/>
              </a:rPr>
              <a:t>Once a group of tasks is selected and considered to be a project, the next step is to define the kinds of project units. There are four categories of projects: </a:t>
            </a:r>
          </a:p>
          <a:p>
            <a:pPr lvl="1" algn="just" eaLnBrk="1" hangingPunct="1">
              <a:spcBef>
                <a:spcPct val="0"/>
              </a:spcBef>
            </a:pPr>
            <a:r>
              <a:rPr lang="it-IT" altLang="en-US" sz="1400" i="1">
                <a:ea typeface="ＭＳ Ｐゴシック" panose="020B0600070205080204" pitchFamily="34" charset="-128"/>
              </a:rPr>
              <a:t>Individual projects: These are short-duration projects normally assigned to a single individual who may be acting as both a project manager and a functional manager. </a:t>
            </a:r>
          </a:p>
          <a:p>
            <a:pPr lvl="1" algn="just" eaLnBrk="1" hangingPunct="1">
              <a:spcBef>
                <a:spcPct val="0"/>
              </a:spcBef>
            </a:pPr>
            <a:r>
              <a:rPr lang="it-IT" altLang="en-US" sz="1400" i="1">
                <a:ea typeface="ＭＳ Ｐゴシック" panose="020B0600070205080204" pitchFamily="34" charset="-128"/>
              </a:rPr>
              <a:t>Staff projects: These are projects that can be accomplished by one organizational unit, say a department. A staff or task force is developed from </a:t>
            </a:r>
            <a:r>
              <a:rPr lang="it-IT" altLang="en-US" sz="1400">
                <a:ea typeface="ＭＳ Ｐゴシック" panose="020B0600070205080204" pitchFamily="34" charset="-128"/>
              </a:rPr>
              <a:t>each section involved. This works best if only one functional unit is involved. </a:t>
            </a:r>
          </a:p>
          <a:p>
            <a:pPr lvl="1" algn="just" eaLnBrk="1" hangingPunct="1">
              <a:spcBef>
                <a:spcPct val="0"/>
              </a:spcBef>
            </a:pPr>
            <a:r>
              <a:rPr lang="it-IT" altLang="en-US" sz="1400" i="1">
                <a:ea typeface="ＭＳ Ｐゴシック" panose="020B0600070205080204" pitchFamily="34" charset="-128"/>
              </a:rPr>
              <a:t>Special projects: Very often special projects occur that require certain primary functions and/or authority to be assigned temporarily to other individuals or units. This works best for short-duration projects. Long-term projects can lead to severe conflicts under this arrangement. </a:t>
            </a:r>
          </a:p>
          <a:p>
            <a:pPr lvl="1" algn="just" eaLnBrk="1" hangingPunct="1">
              <a:spcBef>
                <a:spcPct val="0"/>
              </a:spcBef>
            </a:pPr>
            <a:r>
              <a:rPr lang="it-IT" altLang="en-US" sz="1400" i="1">
                <a:ea typeface="ＭＳ Ｐゴシック" panose="020B0600070205080204" pitchFamily="34" charset="-128"/>
              </a:rPr>
              <a:t>Matrix or aggregate projects: These require input from a large number of functional units and usually control vast resources.</a:t>
            </a:r>
            <a:endParaRPr lang="it-IT" altLang="en-US" sz="1400">
              <a:ea typeface="ＭＳ Ｐゴシック" panose="020B0600070205080204" pitchFamily="34" charset="-128"/>
            </a:endParaRPr>
          </a:p>
        </p:txBody>
      </p:sp>
    </p:spTree>
    <p:extLst>
      <p:ext uri="{BB962C8B-B14F-4D97-AF65-F5344CB8AC3E}">
        <p14:creationId xmlns:p14="http://schemas.microsoft.com/office/powerpoint/2010/main" val="21598466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2"/>
          <p:cNvSpPr>
            <a:spLocks noGrp="1" noChangeArrowheads="1"/>
          </p:cNvSpPr>
          <p:nvPr>
            <p:ph type="title"/>
          </p:nvPr>
        </p:nvSpPr>
        <p:spPr/>
        <p:txBody>
          <a:bodyPr>
            <a:normAutofit fontScale="90000"/>
          </a:bodyPr>
          <a:lstStyle/>
          <a:p>
            <a:pPr eaLnBrk="1" hangingPunct="1"/>
            <a:r>
              <a:rPr lang="it-IT" altLang="en-US">
                <a:ea typeface="ＭＳ Ｐゴシック" panose="020B0600070205080204" pitchFamily="34" charset="-128"/>
              </a:rPr>
              <a:t>Product versus project management</a:t>
            </a:r>
            <a:endParaRPr lang="it-IT" altLang="en-US" sz="1800" i="1">
              <a:ea typeface="ＭＳ Ｐゴシック" panose="020B0600070205080204" pitchFamily="34" charset="-128"/>
            </a:endParaRPr>
          </a:p>
        </p:txBody>
      </p:sp>
      <p:sp>
        <p:nvSpPr>
          <p:cNvPr id="45059" name="Rectangle 3"/>
          <p:cNvSpPr>
            <a:spLocks noGrp="1" noChangeArrowheads="1"/>
          </p:cNvSpPr>
          <p:nvPr>
            <p:ph type="body" idx="1"/>
          </p:nvPr>
        </p:nvSpPr>
        <p:spPr/>
        <p:txBody>
          <a:bodyPr/>
          <a:lstStyle/>
          <a:p>
            <a:pPr algn="just" eaLnBrk="1" hangingPunct="1">
              <a:spcBef>
                <a:spcPct val="0"/>
              </a:spcBef>
            </a:pPr>
            <a:r>
              <a:rPr lang="it-IT" altLang="en-US" sz="1600">
                <a:ea typeface="ＭＳ Ｐゴシック" panose="020B0600070205080204" pitchFamily="34" charset="-128"/>
              </a:rPr>
              <a:t>For all practical purposes, there is no basic difference between product management and project management. </a:t>
            </a:r>
          </a:p>
          <a:p>
            <a:pPr algn="just" eaLnBrk="1" hangingPunct="1">
              <a:spcBef>
                <a:spcPct val="0"/>
              </a:spcBef>
            </a:pPr>
            <a:r>
              <a:rPr lang="it-IT" altLang="en-US" sz="1600">
                <a:ea typeface="ＭＳ Ｐゴシック" panose="020B0600070205080204" pitchFamily="34" charset="-128"/>
              </a:rPr>
              <a:t>The project manager focuses on the end date of his project, whereas the product manager is not willing to admit that his product line will ever end. </a:t>
            </a:r>
          </a:p>
          <a:p>
            <a:pPr algn="just" eaLnBrk="1" hangingPunct="1">
              <a:spcBef>
                <a:spcPct val="0"/>
              </a:spcBef>
            </a:pPr>
            <a:r>
              <a:rPr lang="it-IT" altLang="en-US" sz="1600">
                <a:ea typeface="ＭＳ Ｐゴシック" panose="020B0600070205080204" pitchFamily="34" charset="-128"/>
              </a:rPr>
              <a:t>When the project is in the R&amp;D phase, a project manager is involved. Once the product is developed and introduced into the marketplace, control is taken over by the product manager.</a:t>
            </a:r>
          </a:p>
        </p:txBody>
      </p:sp>
      <p:pic>
        <p:nvPicPr>
          <p:cNvPr id="45060"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65500" y="2819400"/>
            <a:ext cx="51689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94918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Immagin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78300" y="4191000"/>
            <a:ext cx="43561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26" name="Rectangle 2"/>
          <p:cNvSpPr>
            <a:spLocks noGrp="1" noChangeArrowheads="1"/>
          </p:cNvSpPr>
          <p:nvPr>
            <p:ph type="title"/>
          </p:nvPr>
        </p:nvSpPr>
        <p:spPr/>
        <p:txBody>
          <a:bodyPr/>
          <a:lstStyle/>
          <a:p>
            <a:pPr eaLnBrk="1" hangingPunct="1"/>
            <a:r>
              <a:rPr lang="it-IT" altLang="en-US">
                <a:ea typeface="ＭＳ Ｐゴシック" panose="020B0600070205080204" pitchFamily="34" charset="-128"/>
              </a:rPr>
              <a:t>Maturity and exellence</a:t>
            </a:r>
            <a:endParaRPr lang="it-IT" altLang="en-US" sz="1800" i="1">
              <a:ea typeface="ＭＳ Ｐゴシック" panose="020B0600070205080204" pitchFamily="34" charset="-128"/>
            </a:endParaRPr>
          </a:p>
        </p:txBody>
      </p:sp>
      <p:sp>
        <p:nvSpPr>
          <p:cNvPr id="46084" name="Rectangle 3"/>
          <p:cNvSpPr>
            <a:spLocks noGrp="1" noChangeArrowheads="1"/>
          </p:cNvSpPr>
          <p:nvPr>
            <p:ph type="body" idx="1"/>
          </p:nvPr>
        </p:nvSpPr>
        <p:spPr/>
        <p:txBody>
          <a:bodyPr/>
          <a:lstStyle/>
          <a:p>
            <a:pPr algn="just" eaLnBrk="1" hangingPunct="1">
              <a:spcBef>
                <a:spcPct val="0"/>
              </a:spcBef>
            </a:pPr>
            <a:r>
              <a:rPr lang="it-IT" altLang="en-US" sz="1600">
                <a:ea typeface="ＭＳ Ｐゴシック" panose="020B0600070205080204" pitchFamily="34" charset="-128"/>
              </a:rPr>
              <a:t>Maturity in project management is the implementation of a standard methodology and accompanying processes such that there exists a high likelihood of repeated successes.</a:t>
            </a:r>
          </a:p>
          <a:p>
            <a:pPr lvl="1" algn="just" eaLnBrk="1" hangingPunct="1">
              <a:spcBef>
                <a:spcPct val="0"/>
              </a:spcBef>
            </a:pPr>
            <a:r>
              <a:rPr lang="it-IT" altLang="en-US" sz="1400">
                <a:ea typeface="ＭＳ Ｐゴシック" panose="020B0600070205080204" pitchFamily="34" charset="-128"/>
              </a:rPr>
              <a:t>Maturity implies that the proper foundation of tools, techniques, processes, and even culture, exists. When projects come to an end, there is usually a debriefing with senior management to discuss how well the methodology was used and to recommend changes. This debriefing looks at ''key performance indicators," which are shared learning topics, and allows the organization to maximize what it does right and to correct what it did wrong.</a:t>
            </a:r>
          </a:p>
          <a:p>
            <a:pPr algn="just" eaLnBrk="1" hangingPunct="1">
              <a:spcBef>
                <a:spcPct val="0"/>
              </a:spcBef>
            </a:pPr>
            <a:r>
              <a:rPr lang="it-IT" altLang="en-US" sz="1600">
                <a:ea typeface="ＭＳ Ｐゴシック" panose="020B0600070205080204" pitchFamily="34" charset="-128"/>
              </a:rPr>
              <a:t>Organizations excellent in project management are those that create the environment in which there exists a </a:t>
            </a:r>
            <a:r>
              <a:rPr lang="it-IT" altLang="en-US" sz="1600" i="1">
                <a:ea typeface="ＭＳ Ｐゴシック" panose="020B0600070205080204" pitchFamily="34" charset="-128"/>
              </a:rPr>
              <a:t>continuous stream of successfully managed projects and where success is measured by what is in the best interest of both the company and the project (i.e., customer).</a:t>
            </a:r>
            <a:endParaRPr lang="it-IT" altLang="en-US" sz="1600">
              <a:ea typeface="ＭＳ Ｐゴシック" panose="020B0600070205080204" pitchFamily="34" charset="-128"/>
            </a:endParaRPr>
          </a:p>
        </p:txBody>
      </p:sp>
    </p:spTree>
    <p:extLst>
      <p:ext uri="{BB962C8B-B14F-4D97-AF65-F5344CB8AC3E}">
        <p14:creationId xmlns:p14="http://schemas.microsoft.com/office/powerpoint/2010/main" val="1600168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
          <p:cNvSpPr>
            <a:spLocks noGrp="1" noChangeArrowheads="1"/>
          </p:cNvSpPr>
          <p:nvPr>
            <p:ph type="title"/>
          </p:nvPr>
        </p:nvSpPr>
        <p:spPr/>
        <p:txBody>
          <a:bodyPr/>
          <a:lstStyle/>
          <a:p>
            <a:pPr eaLnBrk="1" hangingPunct="1"/>
            <a:r>
              <a:rPr lang="it-IT" altLang="en-US">
                <a:ea typeface="ＭＳ Ｐゴシック" panose="020B0600070205080204" pitchFamily="34" charset="-128"/>
              </a:rPr>
              <a:t>Project Management</a:t>
            </a:r>
            <a:endParaRPr lang="it-IT" altLang="en-US" sz="1800" i="1">
              <a:ea typeface="ＭＳ Ｐゴシック" panose="020B0600070205080204" pitchFamily="34" charset="-128"/>
            </a:endParaRPr>
          </a:p>
        </p:txBody>
      </p:sp>
      <p:sp>
        <p:nvSpPr>
          <p:cNvPr id="18435" name="Rectangle 3"/>
          <p:cNvSpPr>
            <a:spLocks noGrp="1" noChangeArrowheads="1"/>
          </p:cNvSpPr>
          <p:nvPr>
            <p:ph type="body" idx="1"/>
          </p:nvPr>
        </p:nvSpPr>
        <p:spPr/>
        <p:txBody>
          <a:bodyPr/>
          <a:lstStyle/>
          <a:p>
            <a:pPr algn="just" eaLnBrk="1" hangingPunct="1">
              <a:spcBef>
                <a:spcPct val="0"/>
              </a:spcBef>
            </a:pPr>
            <a:r>
              <a:rPr lang="it-IT" altLang="en-US" sz="1600">
                <a:ea typeface="ＭＳ Ｐゴシック" panose="020B0600070205080204" pitchFamily="34" charset="-128"/>
              </a:rPr>
              <a:t>The growth of project management has come about more through necessity than through desire. </a:t>
            </a:r>
          </a:p>
          <a:p>
            <a:pPr algn="just" eaLnBrk="1" hangingPunct="1">
              <a:spcBef>
                <a:spcPct val="0"/>
              </a:spcBef>
            </a:pPr>
            <a:r>
              <a:rPr lang="it-IT" altLang="en-US" sz="1600">
                <a:ea typeface="ＭＳ Ｐゴシック" panose="020B0600070205080204" pitchFamily="34" charset="-128"/>
              </a:rPr>
              <a:t>Between the middle and late 1960s, more and more executives began searching for new management techniques and organizational structures that could be quickly adapted to a changing environment. </a:t>
            </a:r>
          </a:p>
          <a:p>
            <a:pPr algn="just" eaLnBrk="1" hangingPunct="1">
              <a:spcBef>
                <a:spcPct val="0"/>
              </a:spcBef>
              <a:buFont typeface="Wingdings" panose="05000000000000000000" pitchFamily="2" charset="2"/>
              <a:buNone/>
            </a:pPr>
            <a:endParaRPr lang="it-IT" altLang="en-US" sz="1600" b="1">
              <a:ea typeface="ＭＳ Ｐゴシック" panose="020B0600070205080204" pitchFamily="34" charset="-128"/>
            </a:endParaRPr>
          </a:p>
          <a:p>
            <a:pPr algn="just" eaLnBrk="1" hangingPunct="1">
              <a:spcBef>
                <a:spcPct val="0"/>
              </a:spcBef>
              <a:buFont typeface="Wingdings" panose="05000000000000000000" pitchFamily="2" charset="2"/>
              <a:buNone/>
            </a:pPr>
            <a:endParaRPr lang="it-IT" altLang="en-US" sz="1400">
              <a:ea typeface="ＭＳ Ｐゴシック" panose="020B0600070205080204" pitchFamily="34" charset="-128"/>
            </a:endParaRPr>
          </a:p>
        </p:txBody>
      </p:sp>
      <p:graphicFrame>
        <p:nvGraphicFramePr>
          <p:cNvPr id="4" name="Tabella 3"/>
          <p:cNvGraphicFramePr>
            <a:graphicFrameLocks noGrp="1"/>
          </p:cNvGraphicFramePr>
          <p:nvPr/>
        </p:nvGraphicFramePr>
        <p:xfrm>
          <a:off x="1219200" y="3352800"/>
          <a:ext cx="6553200" cy="1857375"/>
        </p:xfrm>
        <a:graphic>
          <a:graphicData uri="http://schemas.openxmlformats.org/drawingml/2006/table">
            <a:tbl>
              <a:tblPr/>
              <a:tblGrid>
                <a:gridCol w="2184400">
                  <a:extLst>
                    <a:ext uri="{9D8B030D-6E8A-4147-A177-3AD203B41FA5}">
                      <a16:colId xmlns:a16="http://schemas.microsoft.com/office/drawing/2014/main" val="20000"/>
                    </a:ext>
                  </a:extLst>
                </a:gridCol>
                <a:gridCol w="2184400">
                  <a:extLst>
                    <a:ext uri="{9D8B030D-6E8A-4147-A177-3AD203B41FA5}">
                      <a16:colId xmlns:a16="http://schemas.microsoft.com/office/drawing/2014/main" val="20001"/>
                    </a:ext>
                  </a:extLst>
                </a:gridCol>
                <a:gridCol w="2184400">
                  <a:extLst>
                    <a:ext uri="{9D8B030D-6E8A-4147-A177-3AD203B41FA5}">
                      <a16:colId xmlns:a16="http://schemas.microsoft.com/office/drawing/2014/main" val="20002"/>
                    </a:ext>
                  </a:extLst>
                </a:gridCol>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a:ln>
                            <a:noFill/>
                          </a:ln>
                          <a:solidFill>
                            <a:srgbClr val="000000"/>
                          </a:solidFill>
                          <a:effectLst/>
                          <a:latin typeface="Tahoma" charset="0"/>
                          <a:ea typeface="ＭＳ Ｐゴシック" charset="-128"/>
                          <a:cs typeface="ＭＳ Ｐゴシック" charset="-128"/>
                        </a:rPr>
                        <a:t>Type of Industry</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a:ln>
                            <a:noFill/>
                          </a:ln>
                          <a:solidFill>
                            <a:srgbClr val="000000"/>
                          </a:solidFill>
                          <a:effectLst/>
                          <a:latin typeface="Tahoma" charset="0"/>
                          <a:ea typeface="ＭＳ Ｐゴシック" charset="-128"/>
                          <a:cs typeface="ＭＳ Ｐゴシック" charset="-128"/>
                        </a:rPr>
                        <a:t>Task </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a:ln>
                            <a:noFill/>
                          </a:ln>
                          <a:solidFill>
                            <a:srgbClr val="000000"/>
                          </a:solidFill>
                          <a:effectLst/>
                          <a:latin typeface="Tahoma" charset="0"/>
                          <a:ea typeface="ＭＳ Ｐゴシック" charset="-128"/>
                          <a:cs typeface="ＭＳ Ｐゴシック" charset="-128"/>
                        </a:rPr>
                        <a:t>Environment</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a:ln>
                            <a:noFill/>
                          </a:ln>
                          <a:solidFill>
                            <a:srgbClr val="000000"/>
                          </a:solidFill>
                          <a:effectLst/>
                          <a:latin typeface="Tahoma" charset="0"/>
                          <a:ea typeface="ＭＳ Ｐゴシック" charset="-128"/>
                          <a:cs typeface="ＭＳ Ｐゴシック" charset="-128"/>
                        </a:rPr>
                        <a:t>A</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a:ln>
                            <a:noFill/>
                          </a:ln>
                          <a:solidFill>
                            <a:srgbClr val="000000"/>
                          </a:solidFill>
                          <a:effectLst/>
                          <a:latin typeface="Tahoma" charset="0"/>
                          <a:ea typeface="ＭＳ Ｐゴシック" charset="-128"/>
                          <a:cs typeface="ＭＳ Ｐゴシック" charset="-128"/>
                        </a:rPr>
                        <a:t>Simple</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a:ln>
                            <a:noFill/>
                          </a:ln>
                          <a:solidFill>
                            <a:srgbClr val="000000"/>
                          </a:solidFill>
                          <a:effectLst/>
                          <a:latin typeface="Tahoma" charset="0"/>
                          <a:ea typeface="ＭＳ Ｐゴシック" charset="-128"/>
                          <a:cs typeface="ＭＳ Ｐゴシック" charset="-128"/>
                        </a:rPr>
                        <a:t>Dynamic</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BECDE"/>
                    </a:solidFill>
                  </a:tcPr>
                </a:tc>
                <a:extLst>
                  <a:ext uri="{0D108BD9-81ED-4DB2-BD59-A6C34878D82A}">
                    <a16:rowId xmlns:a16="http://schemas.microsoft.com/office/drawing/2014/main"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a:ln>
                            <a:noFill/>
                          </a:ln>
                          <a:solidFill>
                            <a:srgbClr val="000000"/>
                          </a:solidFill>
                          <a:effectLst/>
                          <a:latin typeface="Tahoma" charset="0"/>
                          <a:ea typeface="ＭＳ Ｐゴシック" charset="-128"/>
                          <a:cs typeface="ＭＳ Ｐゴシック" charset="-128"/>
                        </a:rPr>
                        <a:t>B</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a:ln>
                            <a:noFill/>
                          </a:ln>
                          <a:solidFill>
                            <a:srgbClr val="000000"/>
                          </a:solidFill>
                          <a:effectLst/>
                          <a:latin typeface="Tahoma" charset="0"/>
                          <a:ea typeface="ＭＳ Ｐゴシック" charset="-128"/>
                          <a:cs typeface="ＭＳ Ｐゴシック" charset="-128"/>
                        </a:rPr>
                        <a:t>Simple</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a:ln>
                            <a:noFill/>
                          </a:ln>
                          <a:solidFill>
                            <a:srgbClr val="000000"/>
                          </a:solidFill>
                          <a:effectLst/>
                          <a:latin typeface="Tahoma" charset="0"/>
                          <a:ea typeface="ＭＳ Ｐゴシック" charset="-128"/>
                          <a:cs typeface="ＭＳ Ｐゴシック" charset="-128"/>
                        </a:rPr>
                        <a:t>Static</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02"/>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a:ln>
                            <a:noFill/>
                          </a:ln>
                          <a:solidFill>
                            <a:srgbClr val="000000"/>
                          </a:solidFill>
                          <a:effectLst/>
                          <a:latin typeface="Tahoma" charset="0"/>
                          <a:ea typeface="ＭＳ Ｐゴシック" charset="-128"/>
                          <a:cs typeface="ＭＳ Ｐゴシック" charset="-128"/>
                        </a:rPr>
                        <a:t>C</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a:ln>
                            <a:noFill/>
                          </a:ln>
                          <a:solidFill>
                            <a:srgbClr val="000000"/>
                          </a:solidFill>
                          <a:effectLst/>
                          <a:latin typeface="Tahoma" charset="0"/>
                          <a:ea typeface="ＭＳ Ｐゴシック" charset="-128"/>
                          <a:cs typeface="ＭＳ Ｐゴシック" charset="-128"/>
                        </a:rPr>
                        <a:t>Complex</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a:ln>
                            <a:noFill/>
                          </a:ln>
                          <a:solidFill>
                            <a:srgbClr val="000000"/>
                          </a:solidFill>
                          <a:effectLst/>
                          <a:latin typeface="Tahoma" charset="0"/>
                          <a:ea typeface="ＭＳ Ｐゴシック" charset="-128"/>
                          <a:cs typeface="ＭＳ Ｐゴシック" charset="-128"/>
                        </a:rPr>
                        <a:t>Dynamic</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BECDE"/>
                    </a:solidFill>
                  </a:tcPr>
                </a:tc>
                <a:extLst>
                  <a:ext uri="{0D108BD9-81ED-4DB2-BD59-A6C34878D82A}">
                    <a16:rowId xmlns:a16="http://schemas.microsoft.com/office/drawing/2014/main" val="10003"/>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a:ln>
                            <a:noFill/>
                          </a:ln>
                          <a:solidFill>
                            <a:srgbClr val="000000"/>
                          </a:solidFill>
                          <a:effectLst/>
                          <a:latin typeface="Tahoma" charset="0"/>
                          <a:ea typeface="ＭＳ Ｐゴシック" charset="-128"/>
                          <a:cs typeface="ＭＳ Ｐゴシック" charset="-128"/>
                        </a:rPr>
                        <a:t>D</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a:ln>
                            <a:noFill/>
                          </a:ln>
                          <a:solidFill>
                            <a:srgbClr val="000000"/>
                          </a:solidFill>
                          <a:effectLst/>
                          <a:latin typeface="Tahoma" charset="0"/>
                          <a:ea typeface="ＭＳ Ｐゴシック" charset="-128"/>
                          <a:cs typeface="ＭＳ Ｐゴシック" charset="-128"/>
                        </a:rPr>
                        <a:t>Complex</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a:ln>
                            <a:noFill/>
                          </a:ln>
                          <a:solidFill>
                            <a:srgbClr val="000000"/>
                          </a:solidFill>
                          <a:effectLst/>
                          <a:latin typeface="Tahoma" charset="0"/>
                          <a:ea typeface="ＭＳ Ｐゴシック" charset="-128"/>
                          <a:cs typeface="ＭＳ Ｐゴシック" charset="-128"/>
                        </a:rPr>
                        <a:t>Static</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069166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22500" y="3505200"/>
            <a:ext cx="62992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26" name="Rectangle 2"/>
          <p:cNvSpPr>
            <a:spLocks noGrp="1" noChangeArrowheads="1"/>
          </p:cNvSpPr>
          <p:nvPr>
            <p:ph type="title"/>
          </p:nvPr>
        </p:nvSpPr>
        <p:spPr/>
        <p:txBody>
          <a:bodyPr/>
          <a:lstStyle/>
          <a:p>
            <a:pPr eaLnBrk="1" hangingPunct="1"/>
            <a:r>
              <a:rPr lang="it-IT" altLang="en-US">
                <a:ea typeface="ＭＳ Ｐゴシック" panose="020B0600070205080204" pitchFamily="34" charset="-128"/>
              </a:rPr>
              <a:t>Informal project management</a:t>
            </a:r>
            <a:endParaRPr lang="it-IT" altLang="en-US" sz="1800" i="1">
              <a:ea typeface="ＭＳ Ｐゴシック" panose="020B0600070205080204" pitchFamily="34" charset="-128"/>
            </a:endParaRPr>
          </a:p>
        </p:txBody>
      </p:sp>
      <p:sp>
        <p:nvSpPr>
          <p:cNvPr id="47108" name="Rectangle 3"/>
          <p:cNvSpPr>
            <a:spLocks noGrp="1" noChangeArrowheads="1"/>
          </p:cNvSpPr>
          <p:nvPr>
            <p:ph type="body" idx="1"/>
          </p:nvPr>
        </p:nvSpPr>
        <p:spPr/>
        <p:txBody>
          <a:bodyPr/>
          <a:lstStyle/>
          <a:p>
            <a:pPr algn="just" eaLnBrk="1" hangingPunct="1">
              <a:spcBef>
                <a:spcPct val="0"/>
              </a:spcBef>
            </a:pPr>
            <a:r>
              <a:rPr lang="it-IT" altLang="en-US" sz="1600">
                <a:ea typeface="ＭＳ Ｐゴシック" panose="020B0600070205080204" pitchFamily="34" charset="-128"/>
              </a:rPr>
              <a:t>Companies today are managing projects more on an informal basis than on a formal one. Informal project management does have some degree of formality but emphasizes managing the project with a minimum amount of paperwork.</a:t>
            </a:r>
          </a:p>
          <a:p>
            <a:pPr algn="just" eaLnBrk="1" hangingPunct="1">
              <a:spcBef>
                <a:spcPct val="0"/>
              </a:spcBef>
            </a:pPr>
            <a:r>
              <a:rPr lang="it-IT" altLang="en-US" sz="1600">
                <a:ea typeface="ＭＳ Ｐゴシック" panose="020B0600070205080204" pitchFamily="34" charset="-128"/>
              </a:rPr>
              <a:t>Informal project management is based upon guidelines rather than the policies and procedures that are the basis for formal project management.</a:t>
            </a:r>
          </a:p>
          <a:p>
            <a:pPr algn="just" eaLnBrk="1" hangingPunct="1">
              <a:spcBef>
                <a:spcPct val="0"/>
              </a:spcBef>
            </a:pPr>
            <a:r>
              <a:rPr lang="it-IT" altLang="en-US" sz="1600">
                <a:ea typeface="ＭＳ Ｐゴシック" panose="020B0600070205080204" pitchFamily="34" charset="-128"/>
              </a:rPr>
              <a:t>A group of elements, either human or nonhuman, that is organized and arranged in such a way that the elements can act as a whole toward achieving some common goal, objective, or end.</a:t>
            </a:r>
          </a:p>
          <a:p>
            <a:pPr algn="just" eaLnBrk="1" hangingPunct="1">
              <a:spcBef>
                <a:spcPct val="0"/>
              </a:spcBef>
            </a:pPr>
            <a:r>
              <a:rPr lang="it-IT" altLang="en-US" sz="1600">
                <a:ea typeface="ＭＳ Ｐゴシック" panose="020B0600070205080204" pitchFamily="34" charset="-128"/>
              </a:rPr>
              <a:t>Informal project management mandates: </a:t>
            </a:r>
          </a:p>
          <a:p>
            <a:pPr lvl="1" algn="just" eaLnBrk="1" hangingPunct="1">
              <a:spcBef>
                <a:spcPct val="0"/>
              </a:spcBef>
            </a:pPr>
            <a:r>
              <a:rPr lang="it-IT" altLang="en-US" sz="1400">
                <a:ea typeface="ＭＳ Ｐゴシック" panose="020B0600070205080204" pitchFamily="34" charset="-128"/>
              </a:rPr>
              <a:t>Effective communications </a:t>
            </a:r>
          </a:p>
          <a:p>
            <a:pPr lvl="1" algn="just" eaLnBrk="1" hangingPunct="1">
              <a:spcBef>
                <a:spcPct val="0"/>
              </a:spcBef>
            </a:pPr>
            <a:r>
              <a:rPr lang="it-IT" altLang="en-US" sz="1400">
                <a:ea typeface="ＭＳ Ｐゴシック" panose="020B0600070205080204" pitchFamily="34" charset="-128"/>
              </a:rPr>
              <a:t>Effective cooperation </a:t>
            </a:r>
          </a:p>
          <a:p>
            <a:pPr lvl="1" algn="just" eaLnBrk="1" hangingPunct="1">
              <a:spcBef>
                <a:spcPct val="0"/>
              </a:spcBef>
            </a:pPr>
            <a:r>
              <a:rPr lang="it-IT" altLang="en-US" sz="1400">
                <a:ea typeface="ＭＳ Ｐゴシック" panose="020B0600070205080204" pitchFamily="34" charset="-128"/>
              </a:rPr>
              <a:t>Effective teamwork </a:t>
            </a:r>
          </a:p>
          <a:p>
            <a:pPr lvl="1" algn="just" eaLnBrk="1" hangingPunct="1">
              <a:spcBef>
                <a:spcPct val="0"/>
              </a:spcBef>
            </a:pPr>
            <a:r>
              <a:rPr lang="it-IT" altLang="en-US" sz="1400">
                <a:ea typeface="ＭＳ Ｐゴシック" panose="020B0600070205080204" pitchFamily="34" charset="-128"/>
              </a:rPr>
              <a:t>Trust</a:t>
            </a:r>
          </a:p>
        </p:txBody>
      </p:sp>
    </p:spTree>
    <p:extLst>
      <p:ext uri="{BB962C8B-B14F-4D97-AF65-F5344CB8AC3E}">
        <p14:creationId xmlns:p14="http://schemas.microsoft.com/office/powerpoint/2010/main" val="33885672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2"/>
          <p:cNvSpPr>
            <a:spLocks noGrp="1" noChangeArrowheads="1"/>
          </p:cNvSpPr>
          <p:nvPr>
            <p:ph type="title"/>
          </p:nvPr>
        </p:nvSpPr>
        <p:spPr/>
        <p:txBody>
          <a:bodyPr/>
          <a:lstStyle/>
          <a:p>
            <a:pPr eaLnBrk="1" hangingPunct="1"/>
            <a:r>
              <a:rPr lang="it-IT" altLang="en-US">
                <a:ea typeface="ＭＳ Ｐゴシック" panose="020B0600070205080204" pitchFamily="34" charset="-128"/>
              </a:rPr>
              <a:t>Informal project management</a:t>
            </a:r>
            <a:endParaRPr lang="it-IT" altLang="en-US" sz="1800" i="1">
              <a:ea typeface="ＭＳ Ｐゴシック" panose="020B0600070205080204" pitchFamily="34" charset="-128"/>
            </a:endParaRPr>
          </a:p>
        </p:txBody>
      </p:sp>
      <p:pic>
        <p:nvPicPr>
          <p:cNvPr id="48131" name="Immagin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39963" y="990600"/>
            <a:ext cx="4770437"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64149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2"/>
          <p:cNvSpPr>
            <a:spLocks noGrp="1" noChangeArrowheads="1"/>
          </p:cNvSpPr>
          <p:nvPr>
            <p:ph type="title"/>
          </p:nvPr>
        </p:nvSpPr>
        <p:spPr/>
        <p:txBody>
          <a:bodyPr/>
          <a:lstStyle/>
          <a:p>
            <a:pPr eaLnBrk="1" hangingPunct="1"/>
            <a:r>
              <a:rPr lang="it-IT" altLang="en-US">
                <a:ea typeface="ＭＳ Ｐゴシック" panose="020B0600070205080204" pitchFamily="34" charset="-128"/>
              </a:rPr>
              <a:t>Project Life-Cycle</a:t>
            </a:r>
            <a:endParaRPr lang="it-IT" altLang="en-US" sz="1800" i="1">
              <a:ea typeface="ＭＳ Ｐゴシック" panose="020B0600070205080204" pitchFamily="34" charset="-128"/>
            </a:endParaRPr>
          </a:p>
        </p:txBody>
      </p:sp>
      <p:sp>
        <p:nvSpPr>
          <p:cNvPr id="49155" name="Rectangle 3"/>
          <p:cNvSpPr>
            <a:spLocks noGrp="1" noChangeArrowheads="1"/>
          </p:cNvSpPr>
          <p:nvPr>
            <p:ph type="body" idx="1"/>
          </p:nvPr>
        </p:nvSpPr>
        <p:spPr/>
        <p:txBody>
          <a:bodyPr>
            <a:normAutofit fontScale="92500"/>
          </a:bodyPr>
          <a:lstStyle/>
          <a:p>
            <a:pPr algn="just" eaLnBrk="1" hangingPunct="1">
              <a:spcBef>
                <a:spcPct val="0"/>
              </a:spcBef>
            </a:pPr>
            <a:r>
              <a:rPr lang="it-IT" altLang="en-US" sz="1600">
                <a:ea typeface="ＭＳ Ｐゴシック" panose="020B0600070205080204" pitchFamily="34" charset="-128"/>
              </a:rPr>
              <a:t>Every program, project, or product has certain phases of development. </a:t>
            </a:r>
          </a:p>
          <a:p>
            <a:pPr algn="just" eaLnBrk="1" hangingPunct="1">
              <a:spcBef>
                <a:spcPct val="0"/>
              </a:spcBef>
            </a:pPr>
            <a:r>
              <a:rPr lang="it-IT" altLang="en-US" sz="1600">
                <a:ea typeface="ＭＳ Ｐゴシック" panose="020B0600070205080204" pitchFamily="34" charset="-128"/>
              </a:rPr>
              <a:t>The phases of development are known as life-cycle phases.</a:t>
            </a:r>
          </a:p>
          <a:p>
            <a:pPr algn="just" eaLnBrk="1" hangingPunct="1">
              <a:spcBef>
                <a:spcPct val="0"/>
              </a:spcBef>
            </a:pPr>
            <a:endParaRPr lang="it-IT" altLang="en-US" sz="1600">
              <a:ea typeface="ＭＳ Ｐゴシック" panose="020B0600070205080204" pitchFamily="34" charset="-128"/>
            </a:endParaRPr>
          </a:p>
          <a:p>
            <a:pPr algn="just" eaLnBrk="1" hangingPunct="1">
              <a:spcBef>
                <a:spcPct val="0"/>
              </a:spcBef>
            </a:pPr>
            <a:r>
              <a:rPr lang="it-IT" altLang="en-US" sz="1600">
                <a:ea typeface="ＭＳ Ｐゴシック" panose="020B0600070205080204" pitchFamily="34" charset="-128"/>
              </a:rPr>
              <a:t>The theoretical definitions of the life-cycle phases of a system can be applied to a project. </a:t>
            </a:r>
          </a:p>
          <a:p>
            <a:pPr algn="just" eaLnBrk="1" hangingPunct="1">
              <a:spcBef>
                <a:spcPct val="0"/>
              </a:spcBef>
            </a:pPr>
            <a:endParaRPr lang="it-IT" altLang="en-US" sz="1600">
              <a:ea typeface="ＭＳ Ｐゴシック" panose="020B0600070205080204" pitchFamily="34" charset="-128"/>
            </a:endParaRPr>
          </a:p>
          <a:p>
            <a:pPr algn="just" eaLnBrk="1" hangingPunct="1">
              <a:spcBef>
                <a:spcPct val="0"/>
              </a:spcBef>
            </a:pPr>
            <a:r>
              <a:rPr lang="it-IT" altLang="en-US" sz="1600">
                <a:ea typeface="ＭＳ Ｐゴシック" panose="020B0600070205080204" pitchFamily="34" charset="-128"/>
              </a:rPr>
              <a:t>Conceptual </a:t>
            </a:r>
          </a:p>
          <a:p>
            <a:pPr lvl="1" algn="just" eaLnBrk="1" hangingPunct="1">
              <a:spcBef>
                <a:spcPct val="0"/>
              </a:spcBef>
            </a:pPr>
            <a:r>
              <a:rPr lang="it-IT" altLang="en-US" sz="1400">
                <a:ea typeface="ＭＳ Ｐゴシック" panose="020B0600070205080204" pitchFamily="34" charset="-128"/>
              </a:rPr>
              <a:t>Includes the preliminary evaluation of an idea. Most important in this phase is a preliminary analysis of risk and the resulting impact on the time, cost, and performance requirements, together with the potential impact on company resources. The conceptual phase also includes a "first cut" at the feasibility of the effort.</a:t>
            </a:r>
          </a:p>
          <a:p>
            <a:pPr lvl="1" algn="just" eaLnBrk="1" hangingPunct="1">
              <a:spcBef>
                <a:spcPct val="0"/>
              </a:spcBef>
            </a:pPr>
            <a:endParaRPr lang="it-IT" altLang="en-US" sz="1400">
              <a:ea typeface="ＭＳ Ｐゴシック" panose="020B0600070205080204" pitchFamily="34" charset="-128"/>
            </a:endParaRPr>
          </a:p>
          <a:p>
            <a:pPr algn="just" eaLnBrk="1" hangingPunct="1">
              <a:spcBef>
                <a:spcPct val="0"/>
              </a:spcBef>
            </a:pPr>
            <a:r>
              <a:rPr lang="it-IT" altLang="en-US" sz="1600">
                <a:ea typeface="ＭＳ Ｐゴシック" panose="020B0600070205080204" pitchFamily="34" charset="-128"/>
              </a:rPr>
              <a:t>Planning</a:t>
            </a:r>
          </a:p>
          <a:p>
            <a:pPr lvl="1" algn="just" eaLnBrk="1" hangingPunct="1">
              <a:spcBef>
                <a:spcPct val="0"/>
              </a:spcBef>
            </a:pPr>
            <a:r>
              <a:rPr lang="it-IT" altLang="en-US" sz="1400">
                <a:ea typeface="ＭＳ Ｐゴシック" panose="020B0600070205080204" pitchFamily="34" charset="-128"/>
              </a:rPr>
              <a:t>It is mainly a refinement of the elements described under the conceptual phase. The planning phase requires a firm identification of the resources to be required together with the establishment of realistic time, cost, and performance parameters. This phase also includes the initial preparation of all documentation necessary to support the system. For a project based on competitive bidding, the conceptual phase would include the decision of whether to bid, and the planning phase would include the development of the total bid package (i.e., time, schedule, cost, and performance).</a:t>
            </a:r>
          </a:p>
          <a:p>
            <a:pPr lvl="1" algn="just" eaLnBrk="1" hangingPunct="1">
              <a:spcBef>
                <a:spcPct val="0"/>
              </a:spcBef>
            </a:pPr>
            <a:endParaRPr lang="it-IT" altLang="en-US" sz="1400">
              <a:ea typeface="ＭＳ Ｐゴシック" panose="020B0600070205080204" pitchFamily="34" charset="-128"/>
            </a:endParaRPr>
          </a:p>
          <a:p>
            <a:pPr lvl="1" algn="just" eaLnBrk="1" hangingPunct="1">
              <a:spcBef>
                <a:spcPct val="0"/>
              </a:spcBef>
            </a:pPr>
            <a:r>
              <a:rPr lang="it-IT" altLang="en-US" sz="1400">
                <a:ea typeface="ＭＳ Ｐゴシック" panose="020B0600070205080204" pitchFamily="34" charset="-128"/>
              </a:rPr>
              <a:t> • Testing • Implementation • Closure</a:t>
            </a:r>
          </a:p>
        </p:txBody>
      </p:sp>
    </p:spTree>
    <p:extLst>
      <p:ext uri="{BB962C8B-B14F-4D97-AF65-F5344CB8AC3E}">
        <p14:creationId xmlns:p14="http://schemas.microsoft.com/office/powerpoint/2010/main" val="36459698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2"/>
          <p:cNvSpPr>
            <a:spLocks noGrp="1" noChangeArrowheads="1"/>
          </p:cNvSpPr>
          <p:nvPr>
            <p:ph type="title"/>
          </p:nvPr>
        </p:nvSpPr>
        <p:spPr/>
        <p:txBody>
          <a:bodyPr/>
          <a:lstStyle/>
          <a:p>
            <a:pPr eaLnBrk="1" hangingPunct="1"/>
            <a:r>
              <a:rPr lang="it-IT" altLang="en-US">
                <a:ea typeface="ＭＳ Ｐゴシック" panose="020B0600070205080204" pitchFamily="34" charset="-128"/>
              </a:rPr>
              <a:t>Project Life-Cycle</a:t>
            </a:r>
            <a:endParaRPr lang="it-IT" altLang="en-US" sz="1800" i="1">
              <a:ea typeface="ＭＳ Ｐゴシック" panose="020B0600070205080204" pitchFamily="34" charset="-128"/>
            </a:endParaRPr>
          </a:p>
        </p:txBody>
      </p:sp>
      <p:sp>
        <p:nvSpPr>
          <p:cNvPr id="50179" name="Rectangle 3"/>
          <p:cNvSpPr>
            <a:spLocks noGrp="1" noChangeArrowheads="1"/>
          </p:cNvSpPr>
          <p:nvPr>
            <p:ph type="body" idx="1"/>
          </p:nvPr>
        </p:nvSpPr>
        <p:spPr/>
        <p:txBody>
          <a:bodyPr/>
          <a:lstStyle/>
          <a:p>
            <a:pPr algn="just" eaLnBrk="1" hangingPunct="1">
              <a:spcBef>
                <a:spcPct val="0"/>
              </a:spcBef>
            </a:pPr>
            <a:r>
              <a:rPr lang="it-IT" altLang="en-US" sz="1600">
                <a:ea typeface="ＭＳ Ｐゴシック" panose="020B0600070205080204" pitchFamily="34" charset="-128"/>
              </a:rPr>
              <a:t>Testing</a:t>
            </a:r>
          </a:p>
          <a:p>
            <a:pPr lvl="1" algn="just" eaLnBrk="1" hangingPunct="1">
              <a:spcBef>
                <a:spcPct val="0"/>
              </a:spcBef>
            </a:pPr>
            <a:r>
              <a:rPr lang="it-IT" altLang="en-US" sz="1400">
                <a:ea typeface="ＭＳ Ｐゴシック" panose="020B0600070205080204" pitchFamily="34" charset="-128"/>
              </a:rPr>
              <a:t>Testing and final standardization effort so that operations can begin. Almost all documentation must be completed in this phase.</a:t>
            </a:r>
          </a:p>
          <a:p>
            <a:pPr algn="just" eaLnBrk="1" hangingPunct="1">
              <a:spcBef>
                <a:spcPct val="0"/>
              </a:spcBef>
            </a:pPr>
            <a:endParaRPr lang="it-IT" altLang="en-US" sz="1600">
              <a:ea typeface="ＭＳ Ｐゴシック" panose="020B0600070205080204" pitchFamily="34" charset="-128"/>
            </a:endParaRPr>
          </a:p>
          <a:p>
            <a:pPr algn="just" eaLnBrk="1" hangingPunct="1">
              <a:spcBef>
                <a:spcPct val="0"/>
              </a:spcBef>
            </a:pPr>
            <a:r>
              <a:rPr lang="it-IT" altLang="en-US" sz="1600">
                <a:ea typeface="ＭＳ Ｐゴシック" panose="020B0600070205080204" pitchFamily="34" charset="-128"/>
              </a:rPr>
              <a:t>Implementation</a:t>
            </a:r>
          </a:p>
          <a:p>
            <a:pPr lvl="1" algn="just" eaLnBrk="1" hangingPunct="1">
              <a:spcBef>
                <a:spcPct val="0"/>
              </a:spcBef>
            </a:pPr>
            <a:r>
              <a:rPr lang="it-IT" altLang="en-US" sz="1400">
                <a:ea typeface="ＭＳ Ｐゴシック" panose="020B0600070205080204" pitchFamily="34" charset="-128"/>
              </a:rPr>
              <a:t>It integrates the project's product or services into the existing organization. If the project was developed for establishment of a marketable product, then this phase could include the product life-cycle phases of market introduction, growth, maturity, and a portion of deterioration.</a:t>
            </a:r>
          </a:p>
          <a:p>
            <a:pPr algn="just" eaLnBrk="1" hangingPunct="1">
              <a:spcBef>
                <a:spcPct val="0"/>
              </a:spcBef>
            </a:pPr>
            <a:endParaRPr lang="it-IT" altLang="en-US" sz="1600">
              <a:ea typeface="ＭＳ Ｐゴシック" panose="020B0600070205080204" pitchFamily="34" charset="-128"/>
            </a:endParaRPr>
          </a:p>
          <a:p>
            <a:pPr algn="just" eaLnBrk="1" hangingPunct="1">
              <a:spcBef>
                <a:spcPct val="0"/>
              </a:spcBef>
            </a:pPr>
            <a:r>
              <a:rPr lang="it-IT" altLang="en-US" sz="1600">
                <a:ea typeface="ＭＳ Ｐゴシック" panose="020B0600070205080204" pitchFamily="34" charset="-128"/>
              </a:rPr>
              <a:t>Closure</a:t>
            </a:r>
          </a:p>
          <a:p>
            <a:pPr lvl="1" algn="just" eaLnBrk="1" hangingPunct="1">
              <a:spcBef>
                <a:spcPct val="0"/>
              </a:spcBef>
            </a:pPr>
            <a:r>
              <a:rPr lang="it-IT" altLang="en-US" sz="1400">
                <a:ea typeface="ＭＳ Ｐゴシック" panose="020B0600070205080204" pitchFamily="34" charset="-128"/>
              </a:rPr>
              <a:t>It includes the reallocation of resources. The question to be answered is, "Where should the resources be reassigned?" Consider a company that sells products on the open consumer market.</a:t>
            </a:r>
          </a:p>
        </p:txBody>
      </p:sp>
    </p:spTree>
    <p:extLst>
      <p:ext uri="{BB962C8B-B14F-4D97-AF65-F5344CB8AC3E}">
        <p14:creationId xmlns:p14="http://schemas.microsoft.com/office/powerpoint/2010/main" val="40380019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2"/>
          <p:cNvSpPr>
            <a:spLocks noGrp="1" noChangeArrowheads="1"/>
          </p:cNvSpPr>
          <p:nvPr>
            <p:ph type="title"/>
          </p:nvPr>
        </p:nvSpPr>
        <p:spPr/>
        <p:txBody>
          <a:bodyPr/>
          <a:lstStyle/>
          <a:p>
            <a:pPr eaLnBrk="1" hangingPunct="1"/>
            <a:r>
              <a:rPr lang="it-IT" altLang="en-US">
                <a:ea typeface="ＭＳ Ｐゴシック" panose="020B0600070205080204" pitchFamily="34" charset="-128"/>
              </a:rPr>
              <a:t>Project costs</a:t>
            </a:r>
            <a:endParaRPr lang="it-IT" altLang="en-US" sz="1800" i="1">
              <a:ea typeface="ＭＳ Ｐゴシック" panose="020B0600070205080204" pitchFamily="34" charset="-128"/>
            </a:endParaRPr>
          </a:p>
        </p:txBody>
      </p:sp>
      <p:sp>
        <p:nvSpPr>
          <p:cNvPr id="51203" name="Rectangle 3"/>
          <p:cNvSpPr>
            <a:spLocks noGrp="1" noChangeArrowheads="1"/>
          </p:cNvSpPr>
          <p:nvPr>
            <p:ph type="body" idx="1"/>
          </p:nvPr>
        </p:nvSpPr>
        <p:spPr/>
        <p:txBody>
          <a:bodyPr/>
          <a:lstStyle/>
          <a:p>
            <a:pPr algn="just" eaLnBrk="1" hangingPunct="1">
              <a:spcBef>
                <a:spcPct val="0"/>
              </a:spcBef>
            </a:pPr>
            <a:r>
              <a:rPr lang="it-IT" altLang="en-US" sz="1600">
                <a:ea typeface="ＭＳ Ｐゴシック" panose="020B0600070205080204" pitchFamily="34" charset="-128"/>
              </a:rPr>
              <a:t>Analyzing system costs during the conceptual and planning phases is not an easy task. </a:t>
            </a:r>
          </a:p>
          <a:p>
            <a:pPr algn="just" eaLnBrk="1" hangingPunct="1">
              <a:spcBef>
                <a:spcPct val="0"/>
              </a:spcBef>
            </a:pPr>
            <a:r>
              <a:rPr lang="it-IT" altLang="en-US" sz="1600">
                <a:ea typeface="ＭＳ Ｐゴシック" panose="020B0600070205080204" pitchFamily="34" charset="-128"/>
              </a:rPr>
              <a:t>Most project or system costs can be broken down into operating (recurring) and implementation (nonrecurring) categories. The implementation costs include one-time expenses such as construction of a new facility, purchasing computer hardware, or detailed planning. Operating costs, on the other hand, include recurring expenses such as manpower. </a:t>
            </a:r>
          </a:p>
          <a:p>
            <a:pPr algn="just" eaLnBrk="1" hangingPunct="1">
              <a:spcBef>
                <a:spcPct val="0"/>
              </a:spcBef>
            </a:pPr>
            <a:r>
              <a:rPr lang="it-IT" altLang="en-US" sz="1600">
                <a:ea typeface="ＭＳ Ｐゴシック" panose="020B0600070205080204" pitchFamily="34" charset="-128"/>
              </a:rPr>
              <a:t>The identification of a learning curve position is vitally important during the planning phase when firm cost positions must be established.</a:t>
            </a:r>
          </a:p>
        </p:txBody>
      </p:sp>
      <p:pic>
        <p:nvPicPr>
          <p:cNvPr id="51204"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93863" y="3505200"/>
            <a:ext cx="5773737"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66700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2"/>
          <p:cNvSpPr>
            <a:spLocks noGrp="1" noChangeArrowheads="1"/>
          </p:cNvSpPr>
          <p:nvPr>
            <p:ph type="title"/>
          </p:nvPr>
        </p:nvSpPr>
        <p:spPr/>
        <p:txBody>
          <a:bodyPr/>
          <a:lstStyle/>
          <a:p>
            <a:pPr eaLnBrk="1" hangingPunct="1"/>
            <a:r>
              <a:rPr lang="it-IT" altLang="en-US">
                <a:ea typeface="ＭＳ Ｐゴシック" panose="020B0600070205080204" pitchFamily="34" charset="-128"/>
              </a:rPr>
              <a:t>Closure of a project</a:t>
            </a:r>
            <a:endParaRPr lang="it-IT" altLang="en-US" sz="1800" i="1">
              <a:ea typeface="ＭＳ Ｐゴシック" panose="020B0600070205080204" pitchFamily="34" charset="-128"/>
            </a:endParaRPr>
          </a:p>
        </p:txBody>
      </p:sp>
      <p:pic>
        <p:nvPicPr>
          <p:cNvPr id="52227" name="Immagin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600200"/>
            <a:ext cx="4495800"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60489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2"/>
          <p:cNvSpPr>
            <a:spLocks noGrp="1" noChangeArrowheads="1"/>
          </p:cNvSpPr>
          <p:nvPr>
            <p:ph type="title"/>
          </p:nvPr>
        </p:nvSpPr>
        <p:spPr/>
        <p:txBody>
          <a:bodyPr/>
          <a:lstStyle/>
          <a:p>
            <a:pPr eaLnBrk="1" hangingPunct="1"/>
            <a:r>
              <a:rPr lang="it-IT" altLang="en-US">
                <a:ea typeface="ＭＳ Ｐゴシック" panose="020B0600070205080204" pitchFamily="34" charset="-128"/>
              </a:rPr>
              <a:t>Exeptions</a:t>
            </a:r>
            <a:endParaRPr lang="it-IT" altLang="en-US" sz="1800" i="1">
              <a:ea typeface="ＭＳ Ｐゴシック" panose="020B0600070205080204" pitchFamily="34" charset="-128"/>
            </a:endParaRPr>
          </a:p>
        </p:txBody>
      </p:sp>
      <p:pic>
        <p:nvPicPr>
          <p:cNvPr id="53251"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3788" y="1358900"/>
            <a:ext cx="6983412" cy="481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69983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2"/>
          <p:cNvSpPr>
            <a:spLocks noGrp="1" noChangeArrowheads="1"/>
          </p:cNvSpPr>
          <p:nvPr>
            <p:ph type="title"/>
          </p:nvPr>
        </p:nvSpPr>
        <p:spPr/>
        <p:txBody>
          <a:bodyPr/>
          <a:lstStyle/>
          <a:p>
            <a:pPr eaLnBrk="1" hangingPunct="1"/>
            <a:r>
              <a:rPr lang="it-IT" altLang="en-US">
                <a:ea typeface="ＭＳ Ｐゴシック" panose="020B0600070205080204" pitchFamily="34" charset="-128"/>
              </a:rPr>
              <a:t>Project life-cycle summary</a:t>
            </a:r>
            <a:endParaRPr lang="it-IT" altLang="en-US" sz="1800" i="1">
              <a:ea typeface="ＭＳ Ｐゴシック" panose="020B0600070205080204" pitchFamily="34" charset="-128"/>
            </a:endParaRPr>
          </a:p>
        </p:txBody>
      </p:sp>
      <p:graphicFrame>
        <p:nvGraphicFramePr>
          <p:cNvPr id="5" name="Diagramma 4"/>
          <p:cNvGraphicFramePr/>
          <p:nvPr/>
        </p:nvGraphicFramePr>
        <p:xfrm>
          <a:off x="228600" y="1397000"/>
          <a:ext cx="8915400" cy="500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32571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2"/>
          <p:cNvSpPr>
            <a:spLocks noGrp="1" noChangeArrowheads="1"/>
          </p:cNvSpPr>
          <p:nvPr>
            <p:ph type="title"/>
          </p:nvPr>
        </p:nvSpPr>
        <p:spPr/>
        <p:txBody>
          <a:bodyPr/>
          <a:lstStyle/>
          <a:p>
            <a:pPr eaLnBrk="1" hangingPunct="1"/>
            <a:r>
              <a:rPr lang="it-IT" altLang="en-US">
                <a:ea typeface="ＭＳ Ｐゴシック" panose="020B0600070205080204" pitchFamily="34" charset="-128"/>
              </a:rPr>
              <a:t>Agenda</a:t>
            </a:r>
            <a:endParaRPr lang="it-IT" altLang="en-US" sz="1800" i="1">
              <a:ea typeface="ＭＳ Ｐゴシック" panose="020B0600070205080204" pitchFamily="34" charset="-128"/>
            </a:endParaRPr>
          </a:p>
        </p:txBody>
      </p:sp>
      <p:sp>
        <p:nvSpPr>
          <p:cNvPr id="55299" name="Rectangle 3"/>
          <p:cNvSpPr>
            <a:spLocks noGrp="1" noChangeArrowheads="1"/>
          </p:cNvSpPr>
          <p:nvPr>
            <p:ph type="body" idx="1"/>
          </p:nvPr>
        </p:nvSpPr>
        <p:spPr/>
        <p:txBody>
          <a:bodyPr/>
          <a:lstStyle/>
          <a:p>
            <a:pPr algn="just">
              <a:spcBef>
                <a:spcPct val="0"/>
              </a:spcBef>
            </a:pPr>
            <a:r>
              <a:rPr lang="it-IT" altLang="en-US" sz="1800">
                <a:solidFill>
                  <a:srgbClr val="0033CC"/>
                </a:solidFill>
                <a:ea typeface="ＭＳ Ｐゴシック" panose="020B0600070205080204" pitchFamily="34" charset="-128"/>
              </a:rPr>
              <a:t>Project Management Growth: Concepts and Definitions</a:t>
            </a:r>
          </a:p>
          <a:p>
            <a:pPr algn="just">
              <a:spcBef>
                <a:spcPct val="0"/>
              </a:spcBef>
            </a:pPr>
            <a:endParaRPr lang="it-IT" altLang="en-US" sz="1800">
              <a:solidFill>
                <a:srgbClr val="0033CC"/>
              </a:solidFill>
              <a:ea typeface="ＭＳ Ｐゴシック" panose="020B0600070205080204" pitchFamily="34" charset="-128"/>
            </a:endParaRPr>
          </a:p>
          <a:p>
            <a:pPr algn="just">
              <a:spcBef>
                <a:spcPct val="0"/>
              </a:spcBef>
            </a:pPr>
            <a:r>
              <a:rPr lang="it-IT" altLang="en-US" sz="1800">
                <a:solidFill>
                  <a:srgbClr val="0033CC"/>
                </a:solidFill>
                <a:ea typeface="ＭＳ Ｐゴシック" panose="020B0600070205080204" pitchFamily="34" charset="-128"/>
              </a:rPr>
              <a:t>Resistence to change</a:t>
            </a:r>
          </a:p>
          <a:p>
            <a:pPr algn="just">
              <a:spcBef>
                <a:spcPct val="0"/>
              </a:spcBef>
            </a:pPr>
            <a:endParaRPr lang="it-IT" altLang="en-US" sz="1800">
              <a:solidFill>
                <a:srgbClr val="0033CC"/>
              </a:solidFill>
              <a:ea typeface="ＭＳ Ｐゴシック" panose="020B0600070205080204" pitchFamily="34" charset="-128"/>
            </a:endParaRPr>
          </a:p>
          <a:p>
            <a:pPr algn="just">
              <a:spcBef>
                <a:spcPct val="0"/>
              </a:spcBef>
            </a:pPr>
            <a:r>
              <a:rPr lang="it-IT" altLang="en-US" sz="1800">
                <a:solidFill>
                  <a:srgbClr val="0033CC"/>
                </a:solidFill>
                <a:ea typeface="ＭＳ Ｐゴシック" panose="020B0600070205080204" pitchFamily="34" charset="-128"/>
              </a:rPr>
              <a:t>Systems, programs, projects</a:t>
            </a:r>
          </a:p>
          <a:p>
            <a:pPr algn="just">
              <a:spcBef>
                <a:spcPct val="0"/>
              </a:spcBef>
            </a:pPr>
            <a:endParaRPr lang="it-IT" altLang="en-US" sz="1800">
              <a:solidFill>
                <a:srgbClr val="0033CC"/>
              </a:solidFill>
              <a:ea typeface="ＭＳ Ｐゴシック" panose="020B0600070205080204" pitchFamily="34" charset="-128"/>
            </a:endParaRPr>
          </a:p>
          <a:p>
            <a:pPr algn="just">
              <a:spcBef>
                <a:spcPct val="0"/>
              </a:spcBef>
            </a:pPr>
            <a:r>
              <a:rPr lang="it-IT" altLang="en-US" sz="1800">
                <a:solidFill>
                  <a:srgbClr val="0033CC"/>
                </a:solidFill>
                <a:ea typeface="ＭＳ Ｐゴシック" panose="020B0600070205080204" pitchFamily="34" charset="-128"/>
              </a:rPr>
              <a:t>Methodologies</a:t>
            </a:r>
          </a:p>
          <a:p>
            <a:pPr algn="just">
              <a:spcBef>
                <a:spcPct val="0"/>
              </a:spcBef>
            </a:pPr>
            <a:endParaRPr lang="it-IT" altLang="en-US" sz="1800">
              <a:solidFill>
                <a:srgbClr val="0033CC"/>
              </a:solidFill>
              <a:ea typeface="ＭＳ Ｐゴシック" panose="020B0600070205080204" pitchFamily="34" charset="-128"/>
            </a:endParaRPr>
          </a:p>
        </p:txBody>
      </p:sp>
      <p:sp>
        <p:nvSpPr>
          <p:cNvPr id="517124" name="Rectangle 4"/>
          <p:cNvSpPr>
            <a:spLocks noChangeArrowheads="1"/>
          </p:cNvSpPr>
          <p:nvPr/>
        </p:nvSpPr>
        <p:spPr bwMode="auto">
          <a:xfrm>
            <a:off x="755650" y="2819400"/>
            <a:ext cx="6102350" cy="381000"/>
          </a:xfrm>
          <a:prstGeom prst="rect">
            <a:avLst/>
          </a:prstGeom>
          <a:solidFill>
            <a:srgbClr val="FF0000">
              <a:alpha val="250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b="1">
                <a:solidFill>
                  <a:schemeClr val="tx1"/>
                </a:solidFill>
                <a:latin typeface="Times New Roman" panose="02020603050405020304" pitchFamily="18" charset="0"/>
                <a:ea typeface="ＭＳ Ｐゴシック" panose="020B0600070205080204" pitchFamily="34" charset="-128"/>
              </a:defRPr>
            </a:lvl2pPr>
            <a:lvl3pPr eaLnBrk="0" hangingPunct="0">
              <a:defRPr sz="2400" b="1">
                <a:solidFill>
                  <a:schemeClr val="tx1"/>
                </a:solidFill>
                <a:latin typeface="Times New Roman" panose="02020603050405020304" pitchFamily="18" charset="0"/>
                <a:ea typeface="ＭＳ Ｐゴシック" panose="020B0600070205080204" pitchFamily="34" charset="-128"/>
              </a:defRPr>
            </a:lvl3pPr>
            <a:lvl4pPr eaLnBrk="0" hangingPunct="0">
              <a:defRPr sz="2400" b="1">
                <a:solidFill>
                  <a:schemeClr val="tx1"/>
                </a:solidFill>
                <a:latin typeface="Times New Roman" panose="02020603050405020304" pitchFamily="18" charset="0"/>
                <a:ea typeface="ＭＳ Ｐゴシック" panose="020B0600070205080204" pitchFamily="34" charset="-128"/>
              </a:defRPr>
            </a:lvl4pPr>
            <a:lvl5pPr eaLnBrk="0" hangingPunct="0">
              <a:defRPr sz="2400" b="1">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9pPr>
          </a:lstStyle>
          <a:p>
            <a:endParaRPr lang="en-US" altLang="en-US" sz="1800"/>
          </a:p>
        </p:txBody>
      </p:sp>
    </p:spTree>
    <p:extLst>
      <p:ext uri="{BB962C8B-B14F-4D97-AF65-F5344CB8AC3E}">
        <p14:creationId xmlns:p14="http://schemas.microsoft.com/office/powerpoint/2010/main" val="22186870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7124"/>
                                        </p:tgtEl>
                                        <p:attrNameLst>
                                          <p:attrName>style.visibility</p:attrName>
                                        </p:attrNameLst>
                                      </p:cBhvr>
                                      <p:to>
                                        <p:strVal val="visible"/>
                                      </p:to>
                                    </p:set>
                                    <p:animEffect transition="in" filter="dissolve">
                                      <p:cBhvr>
                                        <p:cTn id="7" dur="500"/>
                                        <p:tgtEl>
                                          <p:spTgt spid="517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712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2"/>
          <p:cNvSpPr>
            <a:spLocks noGrp="1" noChangeArrowheads="1"/>
          </p:cNvSpPr>
          <p:nvPr>
            <p:ph type="title"/>
          </p:nvPr>
        </p:nvSpPr>
        <p:spPr/>
        <p:txBody>
          <a:bodyPr/>
          <a:lstStyle/>
          <a:p>
            <a:pPr eaLnBrk="1" hangingPunct="1"/>
            <a:r>
              <a:rPr lang="it-IT" altLang="en-US">
                <a:ea typeface="ＭＳ Ｐゴシック" panose="020B0600070205080204" pitchFamily="34" charset="-128"/>
              </a:rPr>
              <a:t>Methodologies</a:t>
            </a:r>
            <a:endParaRPr lang="it-IT" altLang="en-US" sz="1800" i="1">
              <a:ea typeface="ＭＳ Ｐゴシック" panose="020B0600070205080204" pitchFamily="34" charset="-128"/>
            </a:endParaRPr>
          </a:p>
        </p:txBody>
      </p:sp>
      <p:pic>
        <p:nvPicPr>
          <p:cNvPr id="56323" name="Immagin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600200"/>
            <a:ext cx="7086600" cy="443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2708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Immagin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2514600"/>
            <a:ext cx="4648200" cy="421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7906" name="Rectangle 2"/>
          <p:cNvSpPr>
            <a:spLocks noGrp="1" noChangeArrowheads="1"/>
          </p:cNvSpPr>
          <p:nvPr>
            <p:ph type="title"/>
          </p:nvPr>
        </p:nvSpPr>
        <p:spPr/>
        <p:txBody>
          <a:bodyPr/>
          <a:lstStyle/>
          <a:p>
            <a:pPr eaLnBrk="1" hangingPunct="1"/>
            <a:r>
              <a:rPr lang="it-IT" altLang="en-US">
                <a:ea typeface="ＭＳ Ｐゴシック" panose="020B0600070205080204" pitchFamily="34" charset="-128"/>
              </a:rPr>
              <a:t>Project Management</a:t>
            </a:r>
            <a:endParaRPr lang="it-IT" altLang="en-US" sz="1800" i="1">
              <a:ea typeface="ＭＳ Ｐゴシック" panose="020B0600070205080204" pitchFamily="34" charset="-128"/>
            </a:endParaRPr>
          </a:p>
        </p:txBody>
      </p:sp>
      <p:sp>
        <p:nvSpPr>
          <p:cNvPr id="19460" name="Rectangle 3"/>
          <p:cNvSpPr>
            <a:spLocks noGrp="1" noChangeArrowheads="1"/>
          </p:cNvSpPr>
          <p:nvPr>
            <p:ph type="body" idx="1"/>
          </p:nvPr>
        </p:nvSpPr>
        <p:spPr/>
        <p:txBody>
          <a:bodyPr/>
          <a:lstStyle/>
          <a:p>
            <a:pPr algn="just" eaLnBrk="1" hangingPunct="1">
              <a:spcBef>
                <a:spcPct val="0"/>
              </a:spcBef>
            </a:pPr>
            <a:r>
              <a:rPr lang="it-IT" altLang="en-US" sz="1600">
                <a:ea typeface="ＭＳ Ｐゴシック" panose="020B0600070205080204" pitchFamily="34" charset="-128"/>
              </a:rPr>
              <a:t>Almost all type C and most type D industries have project management–related structures. </a:t>
            </a:r>
          </a:p>
          <a:p>
            <a:pPr algn="just" eaLnBrk="1" hangingPunct="1">
              <a:spcBef>
                <a:spcPct val="0"/>
              </a:spcBef>
            </a:pPr>
            <a:r>
              <a:rPr lang="it-IT" altLang="en-US" sz="1600">
                <a:ea typeface="ＭＳ Ｐゴシック" panose="020B0600070205080204" pitchFamily="34" charset="-128"/>
              </a:rPr>
              <a:t>Companies that have complex tasks and that also operate in a dynamic environment find project management mandatory. Such industries would include aerospace, defense, construction, high-technology engineering, computers, and electronic instrumentation.</a:t>
            </a:r>
            <a:endParaRPr lang="it-IT" altLang="en-US" sz="1600" b="1">
              <a:ea typeface="ＭＳ Ｐゴシック" panose="020B0600070205080204" pitchFamily="34" charset="-128"/>
            </a:endParaRPr>
          </a:p>
          <a:p>
            <a:pPr algn="just" eaLnBrk="1" hangingPunct="1">
              <a:spcBef>
                <a:spcPct val="0"/>
              </a:spcBef>
              <a:buFont typeface="Wingdings" panose="05000000000000000000" pitchFamily="2" charset="2"/>
              <a:buNone/>
            </a:pPr>
            <a:endParaRPr lang="it-IT" altLang="en-US" sz="1400">
              <a:ea typeface="ＭＳ Ｐゴシック" panose="020B0600070205080204" pitchFamily="34" charset="-128"/>
            </a:endParaRPr>
          </a:p>
        </p:txBody>
      </p:sp>
    </p:spTree>
    <p:extLst>
      <p:ext uri="{BB962C8B-B14F-4D97-AF65-F5344CB8AC3E}">
        <p14:creationId xmlns:p14="http://schemas.microsoft.com/office/powerpoint/2010/main" val="42434805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2"/>
          <p:cNvSpPr>
            <a:spLocks noGrp="1" noChangeArrowheads="1"/>
          </p:cNvSpPr>
          <p:nvPr>
            <p:ph type="title"/>
          </p:nvPr>
        </p:nvSpPr>
        <p:spPr/>
        <p:txBody>
          <a:bodyPr/>
          <a:lstStyle/>
          <a:p>
            <a:pPr eaLnBrk="1" hangingPunct="1"/>
            <a:r>
              <a:rPr lang="it-IT" altLang="en-US">
                <a:ea typeface="ＭＳ Ｐゴシック" panose="020B0600070205080204" pitchFamily="34" charset="-128"/>
              </a:rPr>
              <a:t>Methodologies</a:t>
            </a:r>
            <a:endParaRPr lang="it-IT" altLang="en-US" sz="1800" i="1">
              <a:ea typeface="ＭＳ Ｐゴシック" panose="020B0600070205080204" pitchFamily="34" charset="-128"/>
            </a:endParaRPr>
          </a:p>
        </p:txBody>
      </p:sp>
      <p:sp>
        <p:nvSpPr>
          <p:cNvPr id="57347" name="Rectangle 3"/>
          <p:cNvSpPr>
            <a:spLocks noGrp="1" noChangeArrowheads="1"/>
          </p:cNvSpPr>
          <p:nvPr>
            <p:ph type="body" idx="1"/>
          </p:nvPr>
        </p:nvSpPr>
        <p:spPr/>
        <p:txBody>
          <a:bodyPr/>
          <a:lstStyle/>
          <a:p>
            <a:pPr algn="just" eaLnBrk="1" hangingPunct="1">
              <a:spcBef>
                <a:spcPct val="0"/>
              </a:spcBef>
            </a:pPr>
            <a:r>
              <a:rPr lang="it-IT" altLang="en-US" sz="1600" i="1">
                <a:ea typeface="ＭＳ Ｐゴシック" panose="020B0600070205080204" pitchFamily="34" charset="-128"/>
              </a:rPr>
              <a:t>Project Management: The basic principles of planning, scheduling, and controlling work </a:t>
            </a:r>
          </a:p>
          <a:p>
            <a:pPr algn="just" eaLnBrk="1" hangingPunct="1">
              <a:spcBef>
                <a:spcPct val="0"/>
              </a:spcBef>
            </a:pPr>
            <a:r>
              <a:rPr lang="it-IT" altLang="en-US" sz="1600" i="1">
                <a:ea typeface="ＭＳ Ｐゴシック" panose="020B0600070205080204" pitchFamily="34" charset="-128"/>
              </a:rPr>
              <a:t>Total Quality Management: The process of ensuring that the end result will meet the quality expectations of the customer </a:t>
            </a:r>
          </a:p>
          <a:p>
            <a:pPr algn="just" eaLnBrk="1" hangingPunct="1">
              <a:spcBef>
                <a:spcPct val="0"/>
              </a:spcBef>
            </a:pPr>
            <a:r>
              <a:rPr lang="it-IT" altLang="en-US" sz="1600" i="1">
                <a:ea typeface="ＭＳ Ｐゴシック" panose="020B0600070205080204" pitchFamily="34" charset="-128"/>
              </a:rPr>
              <a:t>Concurrent Engineering: The process of performing work in parallel rather than series in order to compress the schedule without incurring serious risks </a:t>
            </a:r>
          </a:p>
          <a:p>
            <a:pPr algn="just" eaLnBrk="1" hangingPunct="1">
              <a:spcBef>
                <a:spcPct val="0"/>
              </a:spcBef>
            </a:pPr>
            <a:r>
              <a:rPr lang="it-IT" altLang="en-US" sz="1600" i="1">
                <a:ea typeface="ＭＳ Ｐゴシック" panose="020B0600070205080204" pitchFamily="34" charset="-128"/>
              </a:rPr>
              <a:t>Scope Change Control: The process of controlling the configuration of the end result such that value added is provided to the customer </a:t>
            </a:r>
          </a:p>
          <a:p>
            <a:pPr algn="just" eaLnBrk="1" hangingPunct="1">
              <a:spcBef>
                <a:spcPct val="0"/>
              </a:spcBef>
            </a:pPr>
            <a:r>
              <a:rPr lang="it-IT" altLang="en-US" sz="1600" i="1">
                <a:ea typeface="ＭＳ Ｐゴシック" panose="020B0600070205080204" pitchFamily="34" charset="-128"/>
              </a:rPr>
              <a:t>Risk Management: The process of identifying, quantifying, and responding to the risks of project without any material impact on the project's objectives</a:t>
            </a:r>
            <a:endParaRPr lang="it-IT" altLang="en-US" sz="1600">
              <a:ea typeface="ＭＳ Ｐゴシック" panose="020B0600070205080204" pitchFamily="34" charset="-128"/>
            </a:endParaRPr>
          </a:p>
        </p:txBody>
      </p:sp>
      <p:pic>
        <p:nvPicPr>
          <p:cNvPr id="57348"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08400" y="3771900"/>
            <a:ext cx="47498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20416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2"/>
          <p:cNvSpPr>
            <a:spLocks noGrp="1" noChangeArrowheads="1"/>
          </p:cNvSpPr>
          <p:nvPr>
            <p:ph type="title"/>
          </p:nvPr>
        </p:nvSpPr>
        <p:spPr/>
        <p:txBody>
          <a:bodyPr/>
          <a:lstStyle/>
          <a:p>
            <a:pPr eaLnBrk="1" hangingPunct="1"/>
            <a:r>
              <a:rPr lang="it-IT" altLang="en-US">
                <a:ea typeface="ＭＳ Ｐゴシック" panose="020B0600070205080204" pitchFamily="34" charset="-128"/>
              </a:rPr>
              <a:t>Methodologies</a:t>
            </a:r>
            <a:endParaRPr lang="it-IT" altLang="en-US" sz="1800" i="1">
              <a:ea typeface="ＭＳ Ｐゴシック" panose="020B0600070205080204" pitchFamily="34" charset="-128"/>
            </a:endParaRPr>
          </a:p>
        </p:txBody>
      </p:sp>
      <p:pic>
        <p:nvPicPr>
          <p:cNvPr id="58371" name="Immagin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295400"/>
            <a:ext cx="790733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26515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2"/>
          <p:cNvSpPr>
            <a:spLocks noGrp="1" noChangeArrowheads="1"/>
          </p:cNvSpPr>
          <p:nvPr>
            <p:ph type="title"/>
          </p:nvPr>
        </p:nvSpPr>
        <p:spPr/>
        <p:txBody>
          <a:bodyPr/>
          <a:lstStyle/>
          <a:p>
            <a:pPr eaLnBrk="1" hangingPunct="1"/>
            <a:r>
              <a:rPr lang="it-IT" altLang="en-US">
                <a:ea typeface="ＭＳ Ｐゴシック" panose="020B0600070205080204" pitchFamily="34" charset="-128"/>
              </a:rPr>
              <a:t>Systems thinking</a:t>
            </a:r>
            <a:endParaRPr lang="it-IT" altLang="en-US" sz="1800" i="1">
              <a:ea typeface="ＭＳ Ｐゴシック" panose="020B0600070205080204" pitchFamily="34" charset="-128"/>
            </a:endParaRPr>
          </a:p>
        </p:txBody>
      </p:sp>
      <p:sp>
        <p:nvSpPr>
          <p:cNvPr id="59395" name="Rectangle 3"/>
          <p:cNvSpPr>
            <a:spLocks noGrp="1" noChangeArrowheads="1"/>
          </p:cNvSpPr>
          <p:nvPr>
            <p:ph type="body" idx="1"/>
          </p:nvPr>
        </p:nvSpPr>
        <p:spPr/>
        <p:txBody>
          <a:bodyPr/>
          <a:lstStyle/>
          <a:p>
            <a:pPr algn="just" eaLnBrk="1" hangingPunct="1">
              <a:spcBef>
                <a:spcPct val="0"/>
              </a:spcBef>
            </a:pPr>
            <a:r>
              <a:rPr lang="it-IT" altLang="en-US" sz="1600">
                <a:ea typeface="ＭＳ Ｐゴシック" panose="020B0600070205080204" pitchFamily="34" charset="-128"/>
              </a:rPr>
              <a:t>The systems approach may be defined as a logical and disciplined process of problem-solving.</a:t>
            </a:r>
          </a:p>
          <a:p>
            <a:pPr lvl="1" algn="just" eaLnBrk="1" hangingPunct="1">
              <a:spcBef>
                <a:spcPct val="0"/>
              </a:spcBef>
            </a:pPr>
            <a:r>
              <a:rPr lang="it-IT" altLang="en-US" sz="1400">
                <a:ea typeface="ＭＳ Ｐゴシック" panose="020B0600070205080204" pitchFamily="34" charset="-128"/>
              </a:rPr>
              <a:t>Forces review of the interrelationship of the various subsystems </a:t>
            </a:r>
          </a:p>
          <a:p>
            <a:pPr lvl="1" algn="just" eaLnBrk="1" hangingPunct="1">
              <a:spcBef>
                <a:spcPct val="0"/>
              </a:spcBef>
            </a:pPr>
            <a:r>
              <a:rPr lang="it-IT" altLang="en-US" sz="1400">
                <a:ea typeface="ＭＳ Ｐゴシック" panose="020B0600070205080204" pitchFamily="34" charset="-128"/>
              </a:rPr>
              <a:t>Is a dynamic process that integrates all activities into a meaningful total system</a:t>
            </a:r>
          </a:p>
          <a:p>
            <a:pPr lvl="1" algn="just" eaLnBrk="1" hangingPunct="1">
              <a:spcBef>
                <a:spcPct val="0"/>
              </a:spcBef>
            </a:pPr>
            <a:r>
              <a:rPr lang="it-IT" altLang="en-US" sz="1400">
                <a:ea typeface="ＭＳ Ｐゴシック" panose="020B0600070205080204" pitchFamily="34" charset="-128"/>
              </a:rPr>
              <a:t>Systematically assembles and matches the parts of the system into a unified whole </a:t>
            </a:r>
          </a:p>
          <a:p>
            <a:pPr lvl="1" algn="just" eaLnBrk="1" hangingPunct="1">
              <a:spcBef>
                <a:spcPct val="0"/>
              </a:spcBef>
            </a:pPr>
            <a:r>
              <a:rPr lang="it-IT" altLang="en-US" sz="1400">
                <a:ea typeface="ＭＳ Ｐゴシック" panose="020B0600070205080204" pitchFamily="34" charset="-128"/>
              </a:rPr>
              <a:t>Seeks an optimal solution or strategy in solving a problem</a:t>
            </a:r>
          </a:p>
        </p:txBody>
      </p:sp>
      <p:pic>
        <p:nvPicPr>
          <p:cNvPr id="59396" name="Immagin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743200"/>
            <a:ext cx="634047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23319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Rectangle 2"/>
          <p:cNvSpPr>
            <a:spLocks noGrp="1" noChangeArrowheads="1"/>
          </p:cNvSpPr>
          <p:nvPr>
            <p:ph type="title"/>
          </p:nvPr>
        </p:nvSpPr>
        <p:spPr/>
        <p:txBody>
          <a:bodyPr/>
          <a:lstStyle/>
          <a:p>
            <a:pPr eaLnBrk="1" hangingPunct="1"/>
            <a:r>
              <a:rPr lang="it-IT" altLang="en-US">
                <a:ea typeface="ＭＳ Ｐゴシック" panose="020B0600070205080204" pitchFamily="34" charset="-128"/>
              </a:rPr>
              <a:t>Systems approach</a:t>
            </a:r>
            <a:endParaRPr lang="it-IT" altLang="en-US" sz="1800" i="1">
              <a:ea typeface="ＭＳ Ｐゴシック" panose="020B0600070205080204" pitchFamily="34" charset="-128"/>
            </a:endParaRPr>
          </a:p>
        </p:txBody>
      </p:sp>
      <p:sp>
        <p:nvSpPr>
          <p:cNvPr id="60419" name="Rectangle 3"/>
          <p:cNvSpPr>
            <a:spLocks noGrp="1" noChangeArrowheads="1"/>
          </p:cNvSpPr>
          <p:nvPr>
            <p:ph type="body" idx="1"/>
          </p:nvPr>
        </p:nvSpPr>
        <p:spPr/>
        <p:txBody>
          <a:bodyPr/>
          <a:lstStyle/>
          <a:p>
            <a:pPr marL="365125" indent="-365125" algn="just" eaLnBrk="1" hangingPunct="1">
              <a:spcBef>
                <a:spcPct val="0"/>
              </a:spcBef>
              <a:buClr>
                <a:schemeClr val="tx2"/>
              </a:buClr>
              <a:buSzPct val="70000"/>
            </a:pPr>
            <a:r>
              <a:rPr lang="it-IT" altLang="en-US" sz="1600">
                <a:ea typeface="ＭＳ Ｐゴシック" panose="020B0600070205080204" pitchFamily="34" charset="-128"/>
              </a:rPr>
              <a:t>The systems approach to problem-solving has the following phases of development </a:t>
            </a:r>
          </a:p>
          <a:p>
            <a:pPr marL="765175" lvl="1" indent="-365125" algn="just" eaLnBrk="1" hangingPunct="1">
              <a:spcBef>
                <a:spcPct val="0"/>
              </a:spcBef>
              <a:buClr>
                <a:schemeClr val="tx2"/>
              </a:buClr>
              <a:buSzPct val="70000"/>
              <a:buFont typeface="Wingdings" panose="05000000000000000000" pitchFamily="2" charset="2"/>
              <a:buChar char="q"/>
            </a:pPr>
            <a:r>
              <a:rPr lang="it-IT" altLang="en-US" sz="1400" i="1">
                <a:ea typeface="ＭＳ Ｐゴシック" panose="020B0600070205080204" pitchFamily="34" charset="-128"/>
              </a:rPr>
              <a:t>Translation: Terminology, problem objective, and criteria and constraints are defined and accepted by all participants. </a:t>
            </a:r>
          </a:p>
          <a:p>
            <a:pPr marL="765175" lvl="1" indent="-365125" algn="just" eaLnBrk="1" hangingPunct="1">
              <a:spcBef>
                <a:spcPct val="0"/>
              </a:spcBef>
              <a:buClr>
                <a:schemeClr val="tx2"/>
              </a:buClr>
              <a:buSzPct val="70000"/>
              <a:buFont typeface="Wingdings" panose="05000000000000000000" pitchFamily="2" charset="2"/>
              <a:buChar char="q"/>
            </a:pPr>
            <a:r>
              <a:rPr lang="it-IT" altLang="en-US" sz="1400" i="1">
                <a:ea typeface="ＭＳ Ｐゴシック" panose="020B0600070205080204" pitchFamily="34" charset="-128"/>
              </a:rPr>
              <a:t>Analysis: All possible approaches to or alternatives to the solution of the problem are stated.</a:t>
            </a:r>
          </a:p>
          <a:p>
            <a:pPr marL="765175" lvl="1" indent="-365125" algn="just" eaLnBrk="1" hangingPunct="1">
              <a:spcBef>
                <a:spcPct val="0"/>
              </a:spcBef>
              <a:buClr>
                <a:schemeClr val="tx2"/>
              </a:buClr>
              <a:buSzPct val="70000"/>
              <a:buFont typeface="Wingdings" panose="05000000000000000000" pitchFamily="2" charset="2"/>
              <a:buChar char="q"/>
            </a:pPr>
            <a:r>
              <a:rPr lang="it-IT" altLang="en-US" sz="1400" i="1">
                <a:ea typeface="ＭＳ Ｐゴシック" panose="020B0600070205080204" pitchFamily="34" charset="-128"/>
              </a:rPr>
              <a:t>Trade-off: Selection criteria and constraints are applied to the alternatives to meet the objective. </a:t>
            </a:r>
          </a:p>
          <a:p>
            <a:pPr marL="765175" lvl="1" indent="-365125" algn="just" eaLnBrk="1" hangingPunct="1">
              <a:spcBef>
                <a:spcPct val="0"/>
              </a:spcBef>
              <a:buClr>
                <a:schemeClr val="tx2"/>
              </a:buClr>
              <a:buSzPct val="70000"/>
              <a:buFont typeface="Wingdings" panose="05000000000000000000" pitchFamily="2" charset="2"/>
              <a:buChar char="q"/>
            </a:pPr>
            <a:r>
              <a:rPr lang="it-IT" altLang="en-US" sz="1400" i="1">
                <a:ea typeface="ＭＳ Ｐゴシック" panose="020B0600070205080204" pitchFamily="34" charset="-128"/>
              </a:rPr>
              <a:t>Synthesis: The best solution in reaching the objective of the system is the result of the combination of analysis and trade-off phases.</a:t>
            </a:r>
          </a:p>
          <a:p>
            <a:pPr marL="765175" lvl="1" indent="-365125" algn="just" eaLnBrk="1" hangingPunct="1">
              <a:spcBef>
                <a:spcPct val="0"/>
              </a:spcBef>
              <a:buClr>
                <a:schemeClr val="tx2"/>
              </a:buClr>
              <a:buSzPct val="70000"/>
              <a:buFont typeface="Wingdings" panose="05000000000000000000" pitchFamily="2" charset="2"/>
              <a:buChar char="q"/>
            </a:pPr>
            <a:endParaRPr lang="it-IT" altLang="en-US" sz="1400" i="1">
              <a:solidFill>
                <a:srgbClr val="000000"/>
              </a:solidFill>
              <a:ea typeface="ＭＳ Ｐゴシック" panose="020B0600070205080204" pitchFamily="34" charset="-128"/>
            </a:endParaRPr>
          </a:p>
          <a:p>
            <a:pPr marL="365125" indent="-365125" algn="just" eaLnBrk="1" hangingPunct="1">
              <a:spcBef>
                <a:spcPct val="0"/>
              </a:spcBef>
              <a:buClr>
                <a:schemeClr val="tx2"/>
              </a:buClr>
              <a:buSzPct val="70000"/>
            </a:pPr>
            <a:r>
              <a:rPr lang="it-IT" altLang="en-US" sz="1600">
                <a:ea typeface="ＭＳ Ｐゴシック" panose="020B0600070205080204" pitchFamily="34" charset="-128"/>
              </a:rPr>
              <a:t>Other terms essential to the systems approach are as follows: </a:t>
            </a:r>
          </a:p>
          <a:p>
            <a:pPr marL="765175" lvl="1" indent="-365125" algn="just" eaLnBrk="1" hangingPunct="1">
              <a:spcBef>
                <a:spcPct val="0"/>
              </a:spcBef>
              <a:buClr>
                <a:schemeClr val="tx2"/>
              </a:buClr>
              <a:buSzPct val="70000"/>
              <a:buFont typeface="Wingdings" panose="05000000000000000000" pitchFamily="2" charset="2"/>
              <a:buChar char="q"/>
            </a:pPr>
            <a:r>
              <a:rPr lang="it-IT" altLang="en-US" sz="1400" i="1">
                <a:ea typeface="ＭＳ Ｐゴシック" panose="020B0600070205080204" pitchFamily="34" charset="-128"/>
              </a:rPr>
              <a:t>Objective: The function of the system or the strategy that must be achieved. </a:t>
            </a:r>
          </a:p>
          <a:p>
            <a:pPr marL="765175" lvl="1" indent="-365125" algn="just" eaLnBrk="1" hangingPunct="1">
              <a:spcBef>
                <a:spcPct val="0"/>
              </a:spcBef>
              <a:buClr>
                <a:schemeClr val="tx2"/>
              </a:buClr>
              <a:buSzPct val="70000"/>
              <a:buFont typeface="Wingdings" panose="05000000000000000000" pitchFamily="2" charset="2"/>
              <a:buChar char="q"/>
            </a:pPr>
            <a:r>
              <a:rPr lang="it-IT" altLang="en-US" sz="1400" i="1">
                <a:ea typeface="ＭＳ Ｐゴシック" panose="020B0600070205080204" pitchFamily="34" charset="-128"/>
              </a:rPr>
              <a:t>Requirement: A partial need to satisfy the objective. </a:t>
            </a:r>
          </a:p>
          <a:p>
            <a:pPr marL="765175" lvl="1" indent="-365125" algn="just" eaLnBrk="1" hangingPunct="1">
              <a:spcBef>
                <a:spcPct val="0"/>
              </a:spcBef>
              <a:buClr>
                <a:schemeClr val="tx2"/>
              </a:buClr>
              <a:buSzPct val="70000"/>
              <a:buFont typeface="Wingdings" panose="05000000000000000000" pitchFamily="2" charset="2"/>
              <a:buChar char="q"/>
            </a:pPr>
            <a:r>
              <a:rPr lang="it-IT" altLang="en-US" sz="1400" i="1">
                <a:ea typeface="ＭＳ Ｐゴシック" panose="020B0600070205080204" pitchFamily="34" charset="-128"/>
              </a:rPr>
              <a:t>Alternative: One of the selected ways to implement and satisfy a requirement.</a:t>
            </a:r>
          </a:p>
          <a:p>
            <a:pPr marL="765175" lvl="1" indent="-365125" algn="just" eaLnBrk="1" hangingPunct="1">
              <a:spcBef>
                <a:spcPct val="0"/>
              </a:spcBef>
              <a:buClr>
                <a:schemeClr val="tx2"/>
              </a:buClr>
              <a:buSzPct val="70000"/>
              <a:buFont typeface="Wingdings" panose="05000000000000000000" pitchFamily="2" charset="2"/>
              <a:buChar char="q"/>
            </a:pPr>
            <a:r>
              <a:rPr lang="it-IT" altLang="en-US" sz="1400" i="1">
                <a:ea typeface="ＭＳ Ｐゴシック" panose="020B0600070205080204" pitchFamily="34" charset="-128"/>
              </a:rPr>
              <a:t>Selection criteria: Performance factors used in evaluating the alternatives to select a preferable alternative. </a:t>
            </a:r>
          </a:p>
          <a:p>
            <a:pPr marL="765175" lvl="1" indent="-365125" algn="just" eaLnBrk="1" hangingPunct="1">
              <a:spcBef>
                <a:spcPct val="0"/>
              </a:spcBef>
              <a:buClr>
                <a:schemeClr val="tx2"/>
              </a:buClr>
              <a:buSzPct val="70000"/>
              <a:buFont typeface="Wingdings" panose="05000000000000000000" pitchFamily="2" charset="2"/>
              <a:buChar char="q"/>
            </a:pPr>
            <a:r>
              <a:rPr lang="it-IT" altLang="en-US" sz="1400" i="1">
                <a:ea typeface="ＭＳ Ｐゴシック" panose="020B0600070205080204" pitchFamily="34" charset="-128"/>
              </a:rPr>
              <a:t>Constraint: An absolute factor that describes conditions that the alternatives must meet. </a:t>
            </a:r>
            <a:endParaRPr lang="it-IT" altLang="en-US" sz="1400">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1001923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
          <p:cNvSpPr>
            <a:spLocks noGrp="1" noChangeArrowheads="1"/>
          </p:cNvSpPr>
          <p:nvPr>
            <p:ph type="title"/>
          </p:nvPr>
        </p:nvSpPr>
        <p:spPr/>
        <p:txBody>
          <a:bodyPr/>
          <a:lstStyle/>
          <a:p>
            <a:pPr eaLnBrk="1" hangingPunct="1"/>
            <a:r>
              <a:rPr lang="it-IT" altLang="en-US">
                <a:ea typeface="ＭＳ Ｐゴシック" panose="020B0600070205080204" pitchFamily="34" charset="-128"/>
              </a:rPr>
              <a:t>Project Management</a:t>
            </a:r>
            <a:endParaRPr lang="it-IT" altLang="en-US" sz="1800" i="1">
              <a:ea typeface="ＭＳ Ｐゴシック" panose="020B0600070205080204" pitchFamily="34" charset="-128"/>
            </a:endParaRPr>
          </a:p>
        </p:txBody>
      </p:sp>
      <p:sp>
        <p:nvSpPr>
          <p:cNvPr id="20483" name="Rectangle 3"/>
          <p:cNvSpPr>
            <a:spLocks noGrp="1" noChangeArrowheads="1"/>
          </p:cNvSpPr>
          <p:nvPr>
            <p:ph type="body" idx="1"/>
          </p:nvPr>
        </p:nvSpPr>
        <p:spPr/>
        <p:txBody>
          <a:bodyPr/>
          <a:lstStyle/>
          <a:p>
            <a:pPr algn="just" eaLnBrk="1" hangingPunct="1">
              <a:spcBef>
                <a:spcPct val="0"/>
              </a:spcBef>
            </a:pPr>
            <a:r>
              <a:rPr lang="it-IT" altLang="en-US" sz="1600">
                <a:ea typeface="ＭＳ Ｐゴシック" panose="020B0600070205080204" pitchFamily="34" charset="-128"/>
              </a:rPr>
              <a:t>Other than aerospace, defense, and construction, the majority of the companies in the 1960s maintained an informal method for managing projects. In informal project management, just as the words imply, the projects were handled on an informal basis whereby the authority of the project manager was minimized.</a:t>
            </a:r>
          </a:p>
          <a:p>
            <a:pPr algn="just" eaLnBrk="1" hangingPunct="1">
              <a:spcBef>
                <a:spcPct val="0"/>
              </a:spcBef>
            </a:pPr>
            <a:r>
              <a:rPr lang="it-IT" altLang="en-US" sz="1600">
                <a:ea typeface="ＭＳ Ｐゴシック" panose="020B0600070205080204" pitchFamily="34" charset="-128"/>
              </a:rPr>
              <a:t>By 1970 and again during the early 1980s, more and more companies departed from informal project management and restructured to formalize the project management process, mainly because the size and complexity of their activities had grown to a point where they were unmanageable within the current structure. </a:t>
            </a:r>
            <a:endParaRPr lang="it-IT" altLang="en-US" sz="1400">
              <a:ea typeface="ＭＳ Ｐゴシック" panose="020B0600070205080204" pitchFamily="34" charset="-128"/>
            </a:endParaRPr>
          </a:p>
        </p:txBody>
      </p:sp>
      <p:pic>
        <p:nvPicPr>
          <p:cNvPr id="20484" name="Immagin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3281363"/>
            <a:ext cx="4876800"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3993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
          <p:cNvSpPr>
            <a:spLocks noGrp="1" noChangeArrowheads="1"/>
          </p:cNvSpPr>
          <p:nvPr>
            <p:ph type="title"/>
          </p:nvPr>
        </p:nvSpPr>
        <p:spPr/>
        <p:txBody>
          <a:bodyPr/>
          <a:lstStyle/>
          <a:p>
            <a:pPr eaLnBrk="1" hangingPunct="1"/>
            <a:r>
              <a:rPr lang="it-IT" altLang="en-US">
                <a:ea typeface="ＭＳ Ｐゴシック" panose="020B0600070205080204" pitchFamily="34" charset="-128"/>
              </a:rPr>
              <a:t>Project Management</a:t>
            </a:r>
            <a:endParaRPr lang="it-IT" altLang="en-US" sz="1800" i="1">
              <a:ea typeface="ＭＳ Ｐゴシック" panose="020B0600070205080204" pitchFamily="34" charset="-128"/>
            </a:endParaRPr>
          </a:p>
        </p:txBody>
      </p:sp>
      <p:sp>
        <p:nvSpPr>
          <p:cNvPr id="21507" name="Rectangle 3"/>
          <p:cNvSpPr>
            <a:spLocks noGrp="1" noChangeArrowheads="1"/>
          </p:cNvSpPr>
          <p:nvPr>
            <p:ph type="body" idx="1"/>
          </p:nvPr>
        </p:nvSpPr>
        <p:spPr/>
        <p:txBody>
          <a:bodyPr/>
          <a:lstStyle/>
          <a:p>
            <a:pPr algn="just" eaLnBrk="1" hangingPunct="1">
              <a:spcBef>
                <a:spcPct val="0"/>
              </a:spcBef>
            </a:pPr>
            <a:r>
              <a:rPr lang="it-IT" altLang="en-US" sz="1600">
                <a:ea typeface="ＭＳ Ｐゴシック" panose="020B0600070205080204" pitchFamily="34" charset="-128"/>
              </a:rPr>
              <a:t>Questions to be analysed to give some insight as to whether formal project management is necessary: </a:t>
            </a:r>
          </a:p>
          <a:p>
            <a:pPr lvl="1" algn="just" eaLnBrk="1" hangingPunct="1">
              <a:spcBef>
                <a:spcPct val="0"/>
              </a:spcBef>
            </a:pPr>
            <a:r>
              <a:rPr lang="it-IT" altLang="en-US" sz="1600">
                <a:ea typeface="ＭＳ Ｐゴシック" panose="020B0600070205080204" pitchFamily="34" charset="-128"/>
              </a:rPr>
              <a:t>Are the jobs complex? </a:t>
            </a:r>
          </a:p>
          <a:p>
            <a:pPr lvl="1" algn="just" eaLnBrk="1" hangingPunct="1">
              <a:spcBef>
                <a:spcPct val="0"/>
              </a:spcBef>
            </a:pPr>
            <a:r>
              <a:rPr lang="it-IT" altLang="en-US" sz="1600">
                <a:ea typeface="ＭＳ Ｐゴシック" panose="020B0600070205080204" pitchFamily="34" charset="-128"/>
              </a:rPr>
              <a:t>Are there dynamic environmental considerations? </a:t>
            </a:r>
          </a:p>
          <a:p>
            <a:pPr lvl="1" algn="just" eaLnBrk="1" hangingPunct="1">
              <a:spcBef>
                <a:spcPct val="0"/>
              </a:spcBef>
            </a:pPr>
            <a:r>
              <a:rPr lang="it-IT" altLang="en-US" sz="1600">
                <a:ea typeface="ＭＳ Ｐゴシック" panose="020B0600070205080204" pitchFamily="34" charset="-128"/>
              </a:rPr>
              <a:t>Are the constraints tight? </a:t>
            </a:r>
          </a:p>
          <a:p>
            <a:pPr lvl="1" algn="just" eaLnBrk="1" hangingPunct="1">
              <a:spcBef>
                <a:spcPct val="0"/>
              </a:spcBef>
            </a:pPr>
            <a:r>
              <a:rPr lang="it-IT" altLang="en-US" sz="1600">
                <a:ea typeface="ＭＳ Ｐゴシック" panose="020B0600070205080204" pitchFamily="34" charset="-128"/>
              </a:rPr>
              <a:t>Are there several activities to be integrated? </a:t>
            </a:r>
          </a:p>
          <a:p>
            <a:pPr lvl="1" algn="just" eaLnBrk="1" hangingPunct="1">
              <a:spcBef>
                <a:spcPct val="0"/>
              </a:spcBef>
            </a:pPr>
            <a:r>
              <a:rPr lang="it-IT" altLang="en-US" sz="1600">
                <a:ea typeface="ＭＳ Ｐゴシック" panose="020B0600070205080204" pitchFamily="34" charset="-128"/>
              </a:rPr>
              <a:t>Are there several functional boundaries to be crossed? </a:t>
            </a:r>
          </a:p>
          <a:p>
            <a:pPr algn="just" eaLnBrk="1" hangingPunct="1">
              <a:spcBef>
                <a:spcPct val="0"/>
              </a:spcBef>
            </a:pPr>
            <a:endParaRPr lang="it-IT" altLang="en-US" sz="1600">
              <a:ea typeface="ＭＳ Ｐゴシック" panose="020B0600070205080204" pitchFamily="34" charset="-128"/>
            </a:endParaRPr>
          </a:p>
          <a:p>
            <a:pPr algn="just" eaLnBrk="1" hangingPunct="1">
              <a:spcBef>
                <a:spcPct val="0"/>
              </a:spcBef>
            </a:pPr>
            <a:r>
              <a:rPr lang="it-IT" altLang="en-US" sz="1600">
                <a:ea typeface="ＭＳ Ｐゴシック" panose="020B0600070205080204" pitchFamily="34" charset="-128"/>
              </a:rPr>
              <a:t>If any of these questions are answered yes, then some form of formalized project management may be necessary. It is possible for formalized project management to exist in only one functional department or division, such as for R&amp;D or perhaps just for certain types of projects.</a:t>
            </a:r>
          </a:p>
          <a:p>
            <a:pPr algn="just" eaLnBrk="1" hangingPunct="1">
              <a:spcBef>
                <a:spcPct val="0"/>
              </a:spcBef>
            </a:pPr>
            <a:endParaRPr lang="it-IT" altLang="en-US" sz="1600">
              <a:ea typeface="ＭＳ Ｐゴシック" panose="020B0600070205080204" pitchFamily="34" charset="-128"/>
            </a:endParaRPr>
          </a:p>
          <a:p>
            <a:pPr algn="just" eaLnBrk="1" hangingPunct="1">
              <a:spcBef>
                <a:spcPct val="0"/>
              </a:spcBef>
            </a:pPr>
            <a:r>
              <a:rPr lang="it-IT" altLang="en-US" sz="1600">
                <a:ea typeface="ＭＳ Ｐゴシック" panose="020B0600070205080204" pitchFamily="34" charset="-128"/>
              </a:rPr>
              <a:t>Project management restructuring permitted companies to: </a:t>
            </a:r>
          </a:p>
          <a:p>
            <a:pPr lvl="1" algn="just" eaLnBrk="1" hangingPunct="1">
              <a:spcBef>
                <a:spcPct val="0"/>
              </a:spcBef>
            </a:pPr>
            <a:r>
              <a:rPr lang="it-IT" altLang="en-US" sz="1600">
                <a:ea typeface="ＭＳ Ｐゴシック" panose="020B0600070205080204" pitchFamily="34" charset="-128"/>
              </a:rPr>
              <a:t>Accomplish tasks that could not be effectively handled by the traditional structure </a:t>
            </a:r>
          </a:p>
          <a:p>
            <a:pPr lvl="1" algn="just" eaLnBrk="1" hangingPunct="1">
              <a:spcBef>
                <a:spcPct val="0"/>
              </a:spcBef>
            </a:pPr>
            <a:r>
              <a:rPr lang="it-IT" altLang="en-US" sz="1600">
                <a:ea typeface="ＭＳ Ｐゴシック" panose="020B0600070205080204" pitchFamily="34" charset="-128"/>
              </a:rPr>
              <a:t>Accomplish onetime activities with minimum disruption of routine business;  the major problems identified by those managers who endeavored to adapt to the new system all resolved about conflicts in authority and resources.</a:t>
            </a:r>
          </a:p>
        </p:txBody>
      </p:sp>
    </p:spTree>
    <p:extLst>
      <p:ext uri="{BB962C8B-B14F-4D97-AF65-F5344CB8AC3E}">
        <p14:creationId xmlns:p14="http://schemas.microsoft.com/office/powerpoint/2010/main" val="2794725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ChangeArrowheads="1"/>
          </p:cNvSpPr>
          <p:nvPr>
            <p:ph type="title"/>
          </p:nvPr>
        </p:nvSpPr>
        <p:spPr/>
        <p:txBody>
          <a:bodyPr/>
          <a:lstStyle/>
          <a:p>
            <a:pPr eaLnBrk="1" hangingPunct="1"/>
            <a:r>
              <a:rPr lang="it-IT" altLang="en-US">
                <a:ea typeface="ＭＳ Ｐゴシック" panose="020B0600070205080204" pitchFamily="34" charset="-128"/>
              </a:rPr>
              <a:t>Project Management</a:t>
            </a:r>
            <a:endParaRPr lang="it-IT" altLang="en-US" sz="1800" i="1">
              <a:ea typeface="ＭＳ Ｐゴシック" panose="020B0600070205080204" pitchFamily="34" charset="-128"/>
            </a:endParaRPr>
          </a:p>
        </p:txBody>
      </p:sp>
      <p:sp>
        <p:nvSpPr>
          <p:cNvPr id="22531" name="Rectangle 3"/>
          <p:cNvSpPr>
            <a:spLocks noGrp="1" noChangeArrowheads="1"/>
          </p:cNvSpPr>
          <p:nvPr>
            <p:ph type="body" idx="1"/>
          </p:nvPr>
        </p:nvSpPr>
        <p:spPr/>
        <p:txBody>
          <a:bodyPr/>
          <a:lstStyle/>
          <a:p>
            <a:pPr algn="just" eaLnBrk="1" hangingPunct="1">
              <a:spcBef>
                <a:spcPct val="0"/>
              </a:spcBef>
            </a:pPr>
            <a:r>
              <a:rPr lang="it-IT" altLang="en-US" sz="1600">
                <a:ea typeface="ＭＳ Ｐゴシック" panose="020B0600070205080204" pitchFamily="34" charset="-128"/>
              </a:rPr>
              <a:t>Three major problems:</a:t>
            </a:r>
          </a:p>
          <a:p>
            <a:pPr lvl="1" algn="just" eaLnBrk="1" hangingPunct="1">
              <a:spcBef>
                <a:spcPct val="0"/>
              </a:spcBef>
            </a:pPr>
            <a:r>
              <a:rPr lang="it-IT" altLang="en-US" sz="1400">
                <a:ea typeface="ＭＳ Ｐゴシック" panose="020B0600070205080204" pitchFamily="34" charset="-128"/>
              </a:rPr>
              <a:t>Project priorities and competition for talent may interrupt the stability of the organization and interfere with its long-range interests by upsetting the normal business of the functional organization. </a:t>
            </a:r>
          </a:p>
          <a:p>
            <a:pPr lvl="1" algn="just" eaLnBrk="1" hangingPunct="1">
              <a:spcBef>
                <a:spcPct val="0"/>
              </a:spcBef>
            </a:pPr>
            <a:r>
              <a:rPr lang="it-IT" altLang="en-US" sz="1400">
                <a:ea typeface="ＭＳ Ｐゴシック" panose="020B0600070205080204" pitchFamily="34" charset="-128"/>
              </a:rPr>
              <a:t>Long-range planning may suffer as the company gets more involved in meeting schedules and fulfilling the requirements of temporary projects. </a:t>
            </a:r>
          </a:p>
          <a:p>
            <a:pPr lvl="1" algn="just" eaLnBrk="1" hangingPunct="1">
              <a:spcBef>
                <a:spcPct val="0"/>
              </a:spcBef>
            </a:pPr>
            <a:r>
              <a:rPr lang="it-IT" altLang="en-US" sz="1400">
                <a:ea typeface="ＭＳ Ｐゴシック" panose="020B0600070205080204" pitchFamily="34" charset="-128"/>
              </a:rPr>
              <a:t>Shifting people from project to project may disrupt the training of new employees and specialists. </a:t>
            </a:r>
          </a:p>
          <a:p>
            <a:pPr lvl="1" algn="just" eaLnBrk="1" hangingPunct="1">
              <a:spcBef>
                <a:spcPct val="0"/>
              </a:spcBef>
            </a:pPr>
            <a:r>
              <a:rPr lang="it-IT" altLang="en-US" sz="1400">
                <a:ea typeface="ＭＳ Ｐゴシック" panose="020B0600070205080204" pitchFamily="34" charset="-128"/>
              </a:rPr>
              <a:t>Project management required upper-level managers to relinquish some of their authority through delegation to the middle managers. </a:t>
            </a:r>
          </a:p>
          <a:p>
            <a:pPr lvl="1" algn="just" eaLnBrk="1" hangingPunct="1">
              <a:spcBef>
                <a:spcPct val="0"/>
              </a:spcBef>
            </a:pPr>
            <a:endParaRPr lang="it-IT" altLang="en-US" sz="1400">
              <a:ea typeface="ＭＳ Ｐゴシック" panose="020B0600070205080204" pitchFamily="34" charset="-128"/>
            </a:endParaRPr>
          </a:p>
          <a:p>
            <a:pPr algn="just" eaLnBrk="1" hangingPunct="1">
              <a:spcBef>
                <a:spcPct val="0"/>
              </a:spcBef>
            </a:pPr>
            <a:r>
              <a:rPr lang="it-IT" altLang="en-US" sz="1600">
                <a:ea typeface="ＭＳ Ｐゴシック" panose="020B0600070205080204" pitchFamily="34" charset="-128"/>
              </a:rPr>
              <a:t>Driving forces:</a:t>
            </a:r>
          </a:p>
          <a:p>
            <a:pPr lvl="1" algn="just" eaLnBrk="1" hangingPunct="1">
              <a:spcBef>
                <a:spcPct val="0"/>
              </a:spcBef>
            </a:pPr>
            <a:r>
              <a:rPr lang="it-IT" altLang="en-US" sz="1400">
                <a:ea typeface="ＭＳ Ｐゴシック" panose="020B0600070205080204" pitchFamily="34" charset="-128"/>
              </a:rPr>
              <a:t>The time span between project initiation and completion appears to be increasing. </a:t>
            </a:r>
          </a:p>
          <a:p>
            <a:pPr lvl="1" algn="just" eaLnBrk="1" hangingPunct="1">
              <a:spcBef>
                <a:spcPct val="0"/>
              </a:spcBef>
            </a:pPr>
            <a:r>
              <a:rPr lang="it-IT" altLang="en-US" sz="1400">
                <a:ea typeface="ＭＳ Ｐゴシック" panose="020B0600070205080204" pitchFamily="34" charset="-128"/>
              </a:rPr>
              <a:t>The capital committed to the project prior to the use of the end item appears to be increasing. </a:t>
            </a:r>
          </a:p>
          <a:p>
            <a:pPr lvl="1" algn="just" eaLnBrk="1" hangingPunct="1">
              <a:spcBef>
                <a:spcPct val="0"/>
              </a:spcBef>
            </a:pPr>
            <a:r>
              <a:rPr lang="it-IT" altLang="en-US" sz="1400">
                <a:ea typeface="ＭＳ Ｐゴシック" panose="020B0600070205080204" pitchFamily="34" charset="-128"/>
              </a:rPr>
              <a:t>As technology increases, the commitment of time and money appears to become inflexible. </a:t>
            </a:r>
          </a:p>
          <a:p>
            <a:pPr lvl="1" algn="just" eaLnBrk="1" hangingPunct="1">
              <a:spcBef>
                <a:spcPct val="0"/>
              </a:spcBef>
            </a:pPr>
            <a:r>
              <a:rPr lang="it-IT" altLang="en-US" sz="1400">
                <a:ea typeface="ＭＳ Ｐゴシック" panose="020B0600070205080204" pitchFamily="34" charset="-128"/>
              </a:rPr>
              <a:t>Technology requires more and more specialized manpower. </a:t>
            </a:r>
          </a:p>
          <a:p>
            <a:pPr lvl="1" algn="just" eaLnBrk="1" hangingPunct="1">
              <a:spcBef>
                <a:spcPct val="0"/>
              </a:spcBef>
            </a:pPr>
            <a:r>
              <a:rPr lang="it-IT" altLang="en-US" sz="1400">
                <a:ea typeface="ＭＳ Ｐゴシック" panose="020B0600070205080204" pitchFamily="34" charset="-128"/>
              </a:rPr>
              <a:t>The inevitable counterpart of specialization is organization. </a:t>
            </a:r>
          </a:p>
          <a:p>
            <a:pPr lvl="1" algn="just" eaLnBrk="1" hangingPunct="1">
              <a:spcBef>
                <a:spcPct val="0"/>
              </a:spcBef>
            </a:pPr>
            <a:r>
              <a:rPr lang="it-IT" altLang="en-US" sz="1400">
                <a:ea typeface="ＭＳ Ｐゴシック" panose="020B0600070205080204" pitchFamily="34" charset="-128"/>
              </a:rPr>
              <a:t>The above five "imperatives" identify the necessity for more effective planning, scheduling, and control. </a:t>
            </a:r>
          </a:p>
        </p:txBody>
      </p:sp>
    </p:spTree>
    <p:extLst>
      <p:ext uri="{BB962C8B-B14F-4D97-AF65-F5344CB8AC3E}">
        <p14:creationId xmlns:p14="http://schemas.microsoft.com/office/powerpoint/2010/main" val="736965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Grp="1" noChangeArrowheads="1"/>
          </p:cNvSpPr>
          <p:nvPr>
            <p:ph type="title"/>
          </p:nvPr>
        </p:nvSpPr>
        <p:spPr/>
        <p:txBody>
          <a:bodyPr/>
          <a:lstStyle/>
          <a:p>
            <a:pPr eaLnBrk="1" hangingPunct="1"/>
            <a:r>
              <a:rPr lang="it-IT" altLang="en-US">
                <a:ea typeface="ＭＳ Ｐゴシック" panose="020B0600070205080204" pitchFamily="34" charset="-128"/>
              </a:rPr>
              <a:t>Project Management</a:t>
            </a:r>
            <a:endParaRPr lang="it-IT" altLang="en-US" sz="1800" i="1">
              <a:ea typeface="ＭＳ Ｐゴシック" panose="020B0600070205080204" pitchFamily="34" charset="-128"/>
            </a:endParaRPr>
          </a:p>
        </p:txBody>
      </p:sp>
      <p:sp>
        <p:nvSpPr>
          <p:cNvPr id="23555" name="Rectangle 3"/>
          <p:cNvSpPr>
            <a:spLocks noGrp="1" noChangeArrowheads="1"/>
          </p:cNvSpPr>
          <p:nvPr>
            <p:ph type="body" idx="1"/>
          </p:nvPr>
        </p:nvSpPr>
        <p:spPr/>
        <p:txBody>
          <a:bodyPr/>
          <a:lstStyle/>
          <a:p>
            <a:pPr algn="just" eaLnBrk="1" hangingPunct="1">
              <a:spcBef>
                <a:spcPct val="0"/>
              </a:spcBef>
            </a:pPr>
            <a:r>
              <a:rPr lang="it-IT" altLang="en-US" sz="1600">
                <a:ea typeface="ＭＳ Ｐゴシック" panose="020B0600070205080204" pitchFamily="34" charset="-128"/>
              </a:rPr>
              <a:t>Researchers conducted two three-day seminars on engineering project management for seventy-five of the lower-, middle-, and upper-level managers</a:t>
            </a:r>
          </a:p>
          <a:p>
            <a:pPr algn="just" eaLnBrk="1" hangingPunct="1">
              <a:spcBef>
                <a:spcPct val="0"/>
              </a:spcBef>
            </a:pPr>
            <a:endParaRPr lang="it-IT" altLang="en-US" sz="1600">
              <a:ea typeface="ＭＳ Ｐゴシック" panose="020B0600070205080204" pitchFamily="34" charset="-128"/>
            </a:endParaRPr>
          </a:p>
          <a:p>
            <a:pPr lvl="1" algn="just" eaLnBrk="1" hangingPunct="1">
              <a:spcBef>
                <a:spcPct val="0"/>
              </a:spcBef>
            </a:pPr>
            <a:r>
              <a:rPr lang="it-IT" altLang="en-US" sz="1400">
                <a:ea typeface="ＭＳ Ｐゴシック" panose="020B0600070205080204" pitchFamily="34" charset="-128"/>
              </a:rPr>
              <a:t>"Will I have more or less power and/or authority?” </a:t>
            </a:r>
          </a:p>
          <a:p>
            <a:pPr lvl="1" algn="just" eaLnBrk="1" hangingPunct="1">
              <a:spcBef>
                <a:spcPct val="0"/>
              </a:spcBef>
            </a:pPr>
            <a:r>
              <a:rPr lang="it-IT" altLang="en-US" sz="1400">
                <a:ea typeface="ＭＳ Ｐゴシック" panose="020B0600070205080204" pitchFamily="34" charset="-128"/>
              </a:rPr>
              <a:t>"How will my salary be affected?” </a:t>
            </a:r>
          </a:p>
          <a:p>
            <a:pPr lvl="1" algn="just" eaLnBrk="1" hangingPunct="1">
              <a:spcBef>
                <a:spcPct val="0"/>
              </a:spcBef>
            </a:pPr>
            <a:r>
              <a:rPr lang="it-IT" altLang="en-US" sz="1400">
                <a:ea typeface="ＭＳ Ｐゴシック" panose="020B0600070205080204" pitchFamily="34" charset="-128"/>
              </a:rPr>
              <a:t>"Why should I permit a project manager to share the resources in my empire?”</a:t>
            </a:r>
          </a:p>
          <a:p>
            <a:pPr lvl="1" algn="just" eaLnBrk="1" hangingPunct="1">
              <a:spcBef>
                <a:spcPct val="0"/>
              </a:spcBef>
            </a:pPr>
            <a:r>
              <a:rPr lang="it-IT" altLang="en-US" sz="1400">
                <a:ea typeface="ＭＳ Ｐゴシック" panose="020B0600070205080204" pitchFamily="34" charset="-128"/>
              </a:rPr>
              <a:t>"Will I get top management visibility?" </a:t>
            </a:r>
          </a:p>
          <a:p>
            <a:pPr algn="just" eaLnBrk="1" hangingPunct="1">
              <a:spcBef>
                <a:spcPct val="0"/>
              </a:spcBef>
            </a:pPr>
            <a:endParaRPr lang="it-IT" altLang="en-US" sz="1600">
              <a:ea typeface="ＭＳ Ｐゴシック" panose="020B0600070205080204" pitchFamily="34" charset="-128"/>
            </a:endParaRPr>
          </a:p>
          <a:p>
            <a:pPr algn="just" eaLnBrk="1" hangingPunct="1">
              <a:spcBef>
                <a:spcPct val="0"/>
              </a:spcBef>
            </a:pPr>
            <a:r>
              <a:rPr lang="it-IT" altLang="en-US" sz="1600">
                <a:ea typeface="ＭＳ Ｐゴシック" panose="020B0600070205080204" pitchFamily="34" charset="-128"/>
              </a:rPr>
              <a:t>The final decision for the implementation of project management does (and will always) rest with executive management. </a:t>
            </a:r>
          </a:p>
          <a:p>
            <a:pPr algn="just" eaLnBrk="1" hangingPunct="1">
              <a:spcBef>
                <a:spcPct val="0"/>
              </a:spcBef>
            </a:pPr>
            <a:r>
              <a:rPr lang="it-IT" altLang="en-US" sz="1600">
                <a:ea typeface="ＭＳ Ｐゴシック" panose="020B0600070205080204" pitchFamily="34" charset="-128"/>
              </a:rPr>
              <a:t>Executives must be willing to listen when middle management identifies a crisis in controlling resources. This is where the need for project management should first appear. </a:t>
            </a:r>
          </a:p>
          <a:p>
            <a:pPr algn="just" eaLnBrk="1" hangingPunct="1">
              <a:spcBef>
                <a:spcPct val="0"/>
              </a:spcBef>
            </a:pPr>
            <a:r>
              <a:rPr lang="it-IT" altLang="en-US" sz="1600">
                <a:ea typeface="ＭＳ Ｐゴシック" panose="020B0600070205080204" pitchFamily="34" charset="-128"/>
              </a:rPr>
              <a:t>Executives are paid to look out for the long-range interest of the corporation and should not be swayed by near-term growth rate or profitability. </a:t>
            </a:r>
          </a:p>
        </p:txBody>
      </p:sp>
    </p:spTree>
    <p:extLst>
      <p:ext uri="{BB962C8B-B14F-4D97-AF65-F5344CB8AC3E}">
        <p14:creationId xmlns:p14="http://schemas.microsoft.com/office/powerpoint/2010/main" val="1665184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Grp="1" noChangeArrowheads="1"/>
          </p:cNvSpPr>
          <p:nvPr>
            <p:ph type="title"/>
          </p:nvPr>
        </p:nvSpPr>
        <p:spPr/>
        <p:txBody>
          <a:bodyPr/>
          <a:lstStyle/>
          <a:p>
            <a:pPr eaLnBrk="1" hangingPunct="1"/>
            <a:r>
              <a:rPr lang="it-IT" altLang="en-US">
                <a:ea typeface="ＭＳ Ｐゴシック" panose="020B0600070205080204" pitchFamily="34" charset="-128"/>
              </a:rPr>
              <a:t>Project Management</a:t>
            </a:r>
            <a:endParaRPr lang="it-IT" altLang="en-US" sz="1800" i="1">
              <a:ea typeface="ＭＳ Ｐゴシック" panose="020B0600070205080204" pitchFamily="34" charset="-128"/>
            </a:endParaRPr>
          </a:p>
        </p:txBody>
      </p:sp>
      <p:sp>
        <p:nvSpPr>
          <p:cNvPr id="25603" name="Rectangle 3"/>
          <p:cNvSpPr>
            <a:spLocks noGrp="1" noChangeArrowheads="1"/>
          </p:cNvSpPr>
          <p:nvPr>
            <p:ph type="body" idx="1"/>
          </p:nvPr>
        </p:nvSpPr>
        <p:spPr/>
        <p:txBody>
          <a:bodyPr/>
          <a:lstStyle/>
          <a:p>
            <a:pPr algn="just" eaLnBrk="1" hangingPunct="1">
              <a:spcBef>
                <a:spcPct val="0"/>
              </a:spcBef>
            </a:pPr>
            <a:r>
              <a:rPr lang="it-IT" altLang="en-US" sz="1600">
                <a:ea typeface="ＭＳ Ｐゴシック" panose="020B0600070205080204" pitchFamily="34" charset="-128"/>
              </a:rPr>
              <a:t>Even though an executive can change the organizational structure with the stroke of a pen, people are responsible for its implementation. However, it can be that people have the slowest rate of change. Edicts, documents signed by executives, and training programs will not convince employees that a new organizational form will work. Employees will be convinced only after they see the new system in action, and this takes time.</a:t>
            </a:r>
          </a:p>
          <a:p>
            <a:pPr algn="just" eaLnBrk="1" hangingPunct="1">
              <a:spcBef>
                <a:spcPct val="0"/>
              </a:spcBef>
            </a:pPr>
            <a:r>
              <a:rPr lang="it-IT" altLang="en-US" sz="1600">
                <a:ea typeface="ＭＳ Ｐゴシック" panose="020B0600070205080204" pitchFamily="34" charset="-128"/>
              </a:rPr>
              <a:t>As a ground rule, it often takes two to three years to convert from a traditional structure to a project management structure.</a:t>
            </a:r>
          </a:p>
        </p:txBody>
      </p:sp>
      <p:pic>
        <p:nvPicPr>
          <p:cNvPr id="25604"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352800"/>
            <a:ext cx="4953000" cy="316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618564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Luna">
  <a:themeElements>
    <a:clrScheme name="Luna">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Luna">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Luna">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Median</Template>
  <TotalTime>2777</TotalTime>
  <Words>4403</Words>
  <Application>Microsoft Office PowerPoint</Application>
  <PresentationFormat>On-screen Show (4:3)</PresentationFormat>
  <Paragraphs>304</Paragraphs>
  <Slides>43</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ＭＳ Ｐゴシック</vt:lpstr>
      <vt:lpstr>Calibri</vt:lpstr>
      <vt:lpstr>Tahoma</vt:lpstr>
      <vt:lpstr>Times New Roman</vt:lpstr>
      <vt:lpstr>Tw Cen MT</vt:lpstr>
      <vt:lpstr>Verdana</vt:lpstr>
      <vt:lpstr>Wingdings</vt:lpstr>
      <vt:lpstr>Wingdings 2</vt:lpstr>
      <vt:lpstr>Luna</vt:lpstr>
      <vt:lpstr>Master Degree in Innovative Technologies in Energy Efficient Buildings for Russian &amp; Armenian Universities and Stakeholders  - LeSSON 2 – CONCEPTS AND DEFINITIONS</vt:lpstr>
      <vt:lpstr>Introduction</vt:lpstr>
      <vt:lpstr>Project Management</vt:lpstr>
      <vt:lpstr>Project Management</vt:lpstr>
      <vt:lpstr>Project Management</vt:lpstr>
      <vt:lpstr>Project Management</vt:lpstr>
      <vt:lpstr>Project Management</vt:lpstr>
      <vt:lpstr>Project Management</vt:lpstr>
      <vt:lpstr>Project Management</vt:lpstr>
      <vt:lpstr>Project Management</vt:lpstr>
      <vt:lpstr>Example (1/3)</vt:lpstr>
      <vt:lpstr>Example (2/3)</vt:lpstr>
      <vt:lpstr>Example (3/3)</vt:lpstr>
      <vt:lpstr>Project Management</vt:lpstr>
      <vt:lpstr>Project Management</vt:lpstr>
      <vt:lpstr>Phases of Project Management implementation</vt:lpstr>
      <vt:lpstr>Benefits of Project Management</vt:lpstr>
      <vt:lpstr>Benefits of Project Management</vt:lpstr>
      <vt:lpstr>Agenda</vt:lpstr>
      <vt:lpstr>Resistence to change</vt:lpstr>
      <vt:lpstr>Acceptance of PM</vt:lpstr>
      <vt:lpstr>Acceptance of PM</vt:lpstr>
      <vt:lpstr>Acceptance of PM</vt:lpstr>
      <vt:lpstr>Agenda</vt:lpstr>
      <vt:lpstr>Systems</vt:lpstr>
      <vt:lpstr>Program</vt:lpstr>
      <vt:lpstr>Projects</vt:lpstr>
      <vt:lpstr>Product versus project management</vt:lpstr>
      <vt:lpstr>Maturity and exellence</vt:lpstr>
      <vt:lpstr>Informal project management</vt:lpstr>
      <vt:lpstr>Informal project management</vt:lpstr>
      <vt:lpstr>Project Life-Cycle</vt:lpstr>
      <vt:lpstr>Project Life-Cycle</vt:lpstr>
      <vt:lpstr>Project costs</vt:lpstr>
      <vt:lpstr>Closure of a project</vt:lpstr>
      <vt:lpstr>Exeptions</vt:lpstr>
      <vt:lpstr>Project life-cycle summary</vt:lpstr>
      <vt:lpstr>Agenda</vt:lpstr>
      <vt:lpstr>Methodologies</vt:lpstr>
      <vt:lpstr>Methodologies</vt:lpstr>
      <vt:lpstr>Methodologies</vt:lpstr>
      <vt:lpstr>Systems thinking</vt:lpstr>
      <vt:lpstr>Systems approach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Corso R&amp;D Project Manager  - Lezione 3 – Strutture organizzative</dc:title>
  <dc:creator>Luca</dc:creator>
  <cp:lastModifiedBy>Flavio Tonelli</cp:lastModifiedBy>
  <cp:revision>48</cp:revision>
  <dcterms:created xsi:type="dcterms:W3CDTF">2009-06-21T07:43:25Z</dcterms:created>
  <dcterms:modified xsi:type="dcterms:W3CDTF">2016-10-10T07:51:18Z</dcterms:modified>
</cp:coreProperties>
</file>